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7" r:id="rId5"/>
    <p:sldId id="265" r:id="rId6"/>
    <p:sldId id="259" r:id="rId7"/>
    <p:sldId id="260" r:id="rId8"/>
    <p:sldId id="263" r:id="rId9"/>
    <p:sldId id="268" r:id="rId10"/>
    <p:sldId id="264"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3"/>
            <p14:sldId id="268"/>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6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D33A28-5745-4FF0-88E1-85131CAE1CBB}" v="14" dt="2021-07-22T12:59:29.573"/>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7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S::m.drabbe@helicon.nl::b9b1a049-6b87-453c-9d4e-1b3ea0ffd634" providerId="AD" clId="Web-{1ADD028D-5270-457D-A803-5B1FE1D937C0}"/>
    <pc:docChg chg="modSld">
      <pc:chgData name="Marieke Drabbe" userId="S::m.drabbe@helicon.nl::b9b1a049-6b87-453c-9d4e-1b3ea0ffd634" providerId="AD" clId="Web-{1ADD028D-5270-457D-A803-5B1FE1D937C0}" dt="2019-05-16T11:56:23.769" v="33" actId="20577"/>
      <pc:docMkLst>
        <pc:docMk/>
      </pc:docMkLst>
      <pc:sldChg chg="modSp">
        <pc:chgData name="Marieke Drabbe" userId="S::m.drabbe@helicon.nl::b9b1a049-6b87-453c-9d4e-1b3ea0ffd634" providerId="AD" clId="Web-{1ADD028D-5270-457D-A803-5B1FE1D937C0}" dt="2019-05-16T11:56:18.160" v="29" actId="20577"/>
        <pc:sldMkLst>
          <pc:docMk/>
          <pc:sldMk cId="83892022" sldId="260"/>
        </pc:sldMkLst>
        <pc:spChg chg="mod">
          <ac:chgData name="Marieke Drabbe" userId="S::m.drabbe@helicon.nl::b9b1a049-6b87-453c-9d4e-1b3ea0ffd634" providerId="AD" clId="Web-{1ADD028D-5270-457D-A803-5B1FE1D937C0}" dt="2019-05-16T11:56:15.629" v="25" actId="20577"/>
          <ac:spMkLst>
            <pc:docMk/>
            <pc:sldMk cId="83892022" sldId="260"/>
            <ac:spMk id="10" creationId="{00000000-0000-0000-0000-000000000000}"/>
          </ac:spMkLst>
        </pc:spChg>
        <pc:spChg chg="mod">
          <ac:chgData name="Marieke Drabbe" userId="S::m.drabbe@helicon.nl::b9b1a049-6b87-453c-9d4e-1b3ea0ffd634" providerId="AD" clId="Web-{1ADD028D-5270-457D-A803-5B1FE1D937C0}" dt="2019-05-16T11:56:18.160" v="29" actId="20577"/>
          <ac:spMkLst>
            <pc:docMk/>
            <pc:sldMk cId="83892022" sldId="260"/>
            <ac:spMk id="12" creationId="{00000000-0000-0000-0000-000000000000}"/>
          </ac:spMkLst>
        </pc:spChg>
      </pc:sldChg>
      <pc:sldChg chg="modSp">
        <pc:chgData name="Marieke Drabbe" userId="S::m.drabbe@helicon.nl::b9b1a049-6b87-453c-9d4e-1b3ea0ffd634" providerId="AD" clId="Web-{1ADD028D-5270-457D-A803-5B1FE1D937C0}" dt="2019-05-16T11:56:22.941" v="32" actId="20577"/>
        <pc:sldMkLst>
          <pc:docMk/>
          <pc:sldMk cId="2446642812" sldId="264"/>
        </pc:sldMkLst>
        <pc:spChg chg="mod">
          <ac:chgData name="Marieke Drabbe" userId="S::m.drabbe@helicon.nl::b9b1a049-6b87-453c-9d4e-1b3ea0ffd634" providerId="AD" clId="Web-{1ADD028D-5270-457D-A803-5B1FE1D937C0}" dt="2019-05-16T11:56:22.941" v="32" actId="20577"/>
          <ac:spMkLst>
            <pc:docMk/>
            <pc:sldMk cId="2446642812" sldId="264"/>
            <ac:spMk id="8" creationId="{00000000-0000-0000-0000-000000000000}"/>
          </ac:spMkLst>
        </pc:spChg>
      </pc:sldChg>
      <pc:sldChg chg="modSp">
        <pc:chgData name="Marieke Drabbe" userId="S::m.drabbe@helicon.nl::b9b1a049-6b87-453c-9d4e-1b3ea0ffd634" providerId="AD" clId="Web-{1ADD028D-5270-457D-A803-5B1FE1D937C0}" dt="2019-05-16T11:55:54.988" v="2" actId="20577"/>
        <pc:sldMkLst>
          <pc:docMk/>
          <pc:sldMk cId="2052387474" sldId="265"/>
        </pc:sldMkLst>
        <pc:spChg chg="mod">
          <ac:chgData name="Marieke Drabbe" userId="S::m.drabbe@helicon.nl::b9b1a049-6b87-453c-9d4e-1b3ea0ffd634" providerId="AD" clId="Web-{1ADD028D-5270-457D-A803-5B1FE1D937C0}" dt="2019-05-16T11:55:54.988" v="2" actId="20577"/>
          <ac:spMkLst>
            <pc:docMk/>
            <pc:sldMk cId="2052387474" sldId="265"/>
            <ac:spMk id="17" creationId="{00000000-0000-0000-0000-000000000000}"/>
          </ac:spMkLst>
        </pc:spChg>
      </pc:sldChg>
    </pc:docChg>
  </pc:docChgLst>
  <pc:docChgLst>
    <pc:chgData name="Marieke Drabbe" userId="b9b1a049-6b87-453c-9d4e-1b3ea0ffd634" providerId="ADAL" clId="{A75680B9-D5E9-47A8-85A7-C88304D7DD50}"/>
    <pc:docChg chg="addSld modSld">
      <pc:chgData name="Marieke Drabbe" userId="b9b1a049-6b87-453c-9d4e-1b3ea0ffd634" providerId="ADAL" clId="{A75680B9-D5E9-47A8-85A7-C88304D7DD50}" dt="2020-07-10T13:53:04.739" v="18" actId="1076"/>
      <pc:docMkLst>
        <pc:docMk/>
      </pc:docMkLst>
      <pc:sldChg chg="modSp mod">
        <pc:chgData name="Marieke Drabbe" userId="b9b1a049-6b87-453c-9d4e-1b3ea0ffd634" providerId="ADAL" clId="{A75680B9-D5E9-47A8-85A7-C88304D7DD50}" dt="2020-07-10T13:53:04.739" v="18" actId="1076"/>
        <pc:sldMkLst>
          <pc:docMk/>
          <pc:sldMk cId="83892022" sldId="260"/>
        </pc:sldMkLst>
        <pc:spChg chg="mod">
          <ac:chgData name="Marieke Drabbe" userId="b9b1a049-6b87-453c-9d4e-1b3ea0ffd634" providerId="ADAL" clId="{A75680B9-D5E9-47A8-85A7-C88304D7DD50}" dt="2020-07-10T13:53:02.411" v="17" actId="1076"/>
          <ac:spMkLst>
            <pc:docMk/>
            <pc:sldMk cId="83892022" sldId="260"/>
            <ac:spMk id="10" creationId="{00000000-0000-0000-0000-000000000000}"/>
          </ac:spMkLst>
        </pc:spChg>
        <pc:spChg chg="mod">
          <ac:chgData name="Marieke Drabbe" userId="b9b1a049-6b87-453c-9d4e-1b3ea0ffd634" providerId="ADAL" clId="{A75680B9-D5E9-47A8-85A7-C88304D7DD50}" dt="2020-07-10T13:52:57.831" v="15" actId="14100"/>
          <ac:spMkLst>
            <pc:docMk/>
            <pc:sldMk cId="83892022" sldId="260"/>
            <ac:spMk id="12" creationId="{00000000-0000-0000-0000-000000000000}"/>
          </ac:spMkLst>
        </pc:spChg>
        <pc:picChg chg="mod">
          <ac:chgData name="Marieke Drabbe" userId="b9b1a049-6b87-453c-9d4e-1b3ea0ffd634" providerId="ADAL" clId="{A75680B9-D5E9-47A8-85A7-C88304D7DD50}" dt="2020-07-10T13:53:04.739" v="18" actId="1076"/>
          <ac:picMkLst>
            <pc:docMk/>
            <pc:sldMk cId="83892022" sldId="260"/>
            <ac:picMk id="14" creationId="{00000000-0000-0000-0000-000000000000}"/>
          </ac:picMkLst>
        </pc:picChg>
      </pc:sldChg>
      <pc:sldChg chg="modSp mod">
        <pc:chgData name="Marieke Drabbe" userId="b9b1a049-6b87-453c-9d4e-1b3ea0ffd634" providerId="ADAL" clId="{A75680B9-D5E9-47A8-85A7-C88304D7DD50}" dt="2020-07-02T14:31:23.577" v="11" actId="20577"/>
        <pc:sldMkLst>
          <pc:docMk/>
          <pc:sldMk cId="1752962136" sldId="263"/>
        </pc:sldMkLst>
        <pc:spChg chg="mod">
          <ac:chgData name="Marieke Drabbe" userId="b9b1a049-6b87-453c-9d4e-1b3ea0ffd634" providerId="ADAL" clId="{A75680B9-D5E9-47A8-85A7-C88304D7DD50}" dt="2020-07-02T14:31:23.577" v="11" actId="20577"/>
          <ac:spMkLst>
            <pc:docMk/>
            <pc:sldMk cId="1752962136" sldId="263"/>
            <ac:spMk id="8" creationId="{00000000-0000-0000-0000-000000000000}"/>
          </ac:spMkLst>
        </pc:spChg>
      </pc:sldChg>
      <pc:sldChg chg="add">
        <pc:chgData name="Marieke Drabbe" userId="b9b1a049-6b87-453c-9d4e-1b3ea0ffd634" providerId="ADAL" clId="{A75680B9-D5E9-47A8-85A7-C88304D7DD50}" dt="2020-07-02T14:31:18.429" v="0"/>
        <pc:sldMkLst>
          <pc:docMk/>
          <pc:sldMk cId="2429038155" sldId="268"/>
        </pc:sldMkLst>
      </pc:sldChg>
    </pc:docChg>
  </pc:docChgLst>
  <pc:docChgLst>
    <pc:chgData name="Marieke Drabbe" userId="b9b1a049-6b87-453c-9d4e-1b3ea0ffd634" providerId="ADAL" clId="{FCD33A28-5745-4FF0-88E1-85131CAE1CBB}"/>
    <pc:docChg chg="undo custSel modSld">
      <pc:chgData name="Marieke Drabbe" userId="b9b1a049-6b87-453c-9d4e-1b3ea0ffd634" providerId="ADAL" clId="{FCD33A28-5745-4FF0-88E1-85131CAE1CBB}" dt="2021-07-22T12:59:31.096" v="440" actId="478"/>
      <pc:docMkLst>
        <pc:docMk/>
      </pc:docMkLst>
      <pc:sldChg chg="addSp delSp modSp mod">
        <pc:chgData name="Marieke Drabbe" userId="b9b1a049-6b87-453c-9d4e-1b3ea0ffd634" providerId="ADAL" clId="{FCD33A28-5745-4FF0-88E1-85131CAE1CBB}" dt="2021-07-20T13:28:36.299" v="436" actId="208"/>
        <pc:sldMkLst>
          <pc:docMk/>
          <pc:sldMk cId="3491648649" sldId="257"/>
        </pc:sldMkLst>
        <pc:spChg chg="add del mod">
          <ac:chgData name="Marieke Drabbe" userId="b9b1a049-6b87-453c-9d4e-1b3ea0ffd634" providerId="ADAL" clId="{FCD33A28-5745-4FF0-88E1-85131CAE1CBB}" dt="2021-07-20T13:19:45.959" v="2" actId="478"/>
          <ac:spMkLst>
            <pc:docMk/>
            <pc:sldMk cId="3491648649" sldId="257"/>
            <ac:spMk id="3" creationId="{0B4F3DAE-0A35-4BBB-A0DA-343A03FB9ACB}"/>
          </ac:spMkLst>
        </pc:spChg>
        <pc:spChg chg="mod">
          <ac:chgData name="Marieke Drabbe" userId="b9b1a049-6b87-453c-9d4e-1b3ea0ffd634" providerId="ADAL" clId="{FCD33A28-5745-4FF0-88E1-85131CAE1CBB}" dt="2021-07-20T13:28:33.491" v="434" actId="208"/>
          <ac:spMkLst>
            <pc:docMk/>
            <pc:sldMk cId="3491648649" sldId="257"/>
            <ac:spMk id="8" creationId="{00000000-0000-0000-0000-000000000000}"/>
          </ac:spMkLst>
        </pc:spChg>
        <pc:spChg chg="mod">
          <ac:chgData name="Marieke Drabbe" userId="b9b1a049-6b87-453c-9d4e-1b3ea0ffd634" providerId="ADAL" clId="{FCD33A28-5745-4FF0-88E1-85131CAE1CBB}" dt="2021-07-20T13:28:36.299" v="436" actId="208"/>
          <ac:spMkLst>
            <pc:docMk/>
            <pc:sldMk cId="3491648649" sldId="257"/>
            <ac:spMk id="9" creationId="{00000000-0000-0000-0000-000000000000}"/>
          </ac:spMkLst>
        </pc:spChg>
        <pc:spChg chg="mod">
          <ac:chgData name="Marieke Drabbe" userId="b9b1a049-6b87-453c-9d4e-1b3ea0ffd634" providerId="ADAL" clId="{FCD33A28-5745-4FF0-88E1-85131CAE1CBB}" dt="2021-07-20T13:23:38.353" v="82" actId="1076"/>
          <ac:spMkLst>
            <pc:docMk/>
            <pc:sldMk cId="3491648649" sldId="257"/>
            <ac:spMk id="17" creationId="{00000000-0000-0000-0000-000000000000}"/>
          </ac:spMkLst>
        </pc:spChg>
        <pc:spChg chg="mod">
          <ac:chgData name="Marieke Drabbe" userId="b9b1a049-6b87-453c-9d4e-1b3ea0ffd634" providerId="ADAL" clId="{FCD33A28-5745-4FF0-88E1-85131CAE1CBB}" dt="2021-07-20T13:23:31.149" v="80" actId="404"/>
          <ac:spMkLst>
            <pc:docMk/>
            <pc:sldMk cId="3491648649" sldId="257"/>
            <ac:spMk id="10242" creationId="{00000000-0000-0000-0000-000000000000}"/>
          </ac:spMkLst>
        </pc:spChg>
        <pc:spChg chg="del">
          <ac:chgData name="Marieke Drabbe" userId="b9b1a049-6b87-453c-9d4e-1b3ea0ffd634" providerId="ADAL" clId="{FCD33A28-5745-4FF0-88E1-85131CAE1CBB}" dt="2021-07-20T13:19:45.350" v="1" actId="478"/>
          <ac:spMkLst>
            <pc:docMk/>
            <pc:sldMk cId="3491648649" sldId="257"/>
            <ac:spMk id="10244" creationId="{00000000-0000-0000-0000-000000000000}"/>
          </ac:spMkLst>
        </pc:spChg>
        <pc:picChg chg="add mod">
          <ac:chgData name="Marieke Drabbe" userId="b9b1a049-6b87-453c-9d4e-1b3ea0ffd634" providerId="ADAL" clId="{FCD33A28-5745-4FF0-88E1-85131CAE1CBB}" dt="2021-07-20T13:23:17.194" v="72"/>
          <ac:picMkLst>
            <pc:docMk/>
            <pc:sldMk cId="3491648649" sldId="257"/>
            <ac:picMk id="13" creationId="{FEBD0F8C-2EB0-40CF-9D1C-D105FA81985E}"/>
          </ac:picMkLst>
        </pc:picChg>
        <pc:picChg chg="del">
          <ac:chgData name="Marieke Drabbe" userId="b9b1a049-6b87-453c-9d4e-1b3ea0ffd634" providerId="ADAL" clId="{FCD33A28-5745-4FF0-88E1-85131CAE1CBB}" dt="2021-07-20T13:19:43.942" v="0" actId="478"/>
          <ac:picMkLst>
            <pc:docMk/>
            <pc:sldMk cId="3491648649" sldId="257"/>
            <ac:picMk id="10243" creationId="{00000000-0000-0000-0000-000000000000}"/>
          </ac:picMkLst>
        </pc:picChg>
      </pc:sldChg>
      <pc:sldChg chg="addSp delSp modSp mod">
        <pc:chgData name="Marieke Drabbe" userId="b9b1a049-6b87-453c-9d4e-1b3ea0ffd634" providerId="ADAL" clId="{FCD33A28-5745-4FF0-88E1-85131CAE1CBB}" dt="2021-07-22T12:59:31.096" v="440" actId="478"/>
        <pc:sldMkLst>
          <pc:docMk/>
          <pc:sldMk cId="2898902124" sldId="259"/>
        </pc:sldMkLst>
        <pc:spChg chg="add del mod">
          <ac:chgData name="Marieke Drabbe" userId="b9b1a049-6b87-453c-9d4e-1b3ea0ffd634" providerId="ADAL" clId="{FCD33A28-5745-4FF0-88E1-85131CAE1CBB}" dt="2021-07-20T13:19:54.396" v="7" actId="478"/>
          <ac:spMkLst>
            <pc:docMk/>
            <pc:sldMk cId="2898902124" sldId="259"/>
            <ac:spMk id="4" creationId="{66DF15D0-790D-46AC-9933-A7645A54C2C9}"/>
          </ac:spMkLst>
        </pc:spChg>
        <pc:spChg chg="mod">
          <ac:chgData name="Marieke Drabbe" userId="b9b1a049-6b87-453c-9d4e-1b3ea0ffd634" providerId="ADAL" clId="{FCD33A28-5745-4FF0-88E1-85131CAE1CBB}" dt="2021-07-20T13:28:16.731" v="425" actId="208"/>
          <ac:spMkLst>
            <pc:docMk/>
            <pc:sldMk cId="2898902124" sldId="259"/>
            <ac:spMk id="8" creationId="{00000000-0000-0000-0000-000000000000}"/>
          </ac:spMkLst>
        </pc:spChg>
        <pc:spChg chg="mod">
          <ac:chgData name="Marieke Drabbe" userId="b9b1a049-6b87-453c-9d4e-1b3ea0ffd634" providerId="ADAL" clId="{FCD33A28-5745-4FF0-88E1-85131CAE1CBB}" dt="2021-07-20T13:28:18.852" v="427" actId="208"/>
          <ac:spMkLst>
            <pc:docMk/>
            <pc:sldMk cId="2898902124" sldId="259"/>
            <ac:spMk id="9" creationId="{00000000-0000-0000-0000-000000000000}"/>
          </ac:spMkLst>
        </pc:spChg>
        <pc:spChg chg="add mod">
          <ac:chgData name="Marieke Drabbe" userId="b9b1a049-6b87-453c-9d4e-1b3ea0ffd634" providerId="ADAL" clId="{FCD33A28-5745-4FF0-88E1-85131CAE1CBB}" dt="2021-07-22T12:59:29.573" v="439"/>
          <ac:spMkLst>
            <pc:docMk/>
            <pc:sldMk cId="2898902124" sldId="259"/>
            <ac:spMk id="10" creationId="{72254EC7-225D-49D4-B63A-35BD8E371CFB}"/>
          </ac:spMkLst>
        </pc:spChg>
        <pc:spChg chg="mod">
          <ac:chgData name="Marieke Drabbe" userId="b9b1a049-6b87-453c-9d4e-1b3ea0ffd634" providerId="ADAL" clId="{FCD33A28-5745-4FF0-88E1-85131CAE1CBB}" dt="2021-07-20T13:24:01.533" v="90" actId="404"/>
          <ac:spMkLst>
            <pc:docMk/>
            <pc:sldMk cId="2898902124" sldId="259"/>
            <ac:spMk id="11" creationId="{00000000-0000-0000-0000-000000000000}"/>
          </ac:spMkLst>
        </pc:spChg>
        <pc:spChg chg="mod">
          <ac:chgData name="Marieke Drabbe" userId="b9b1a049-6b87-453c-9d4e-1b3ea0ffd634" providerId="ADAL" clId="{FCD33A28-5745-4FF0-88E1-85131CAE1CBB}" dt="2021-07-20T13:24:11.506" v="98" actId="1076"/>
          <ac:spMkLst>
            <pc:docMk/>
            <pc:sldMk cId="2898902124" sldId="259"/>
            <ac:spMk id="12" creationId="{00000000-0000-0000-0000-000000000000}"/>
          </ac:spMkLst>
        </pc:spChg>
        <pc:spChg chg="add del mod">
          <ac:chgData name="Marieke Drabbe" userId="b9b1a049-6b87-453c-9d4e-1b3ea0ffd634" providerId="ADAL" clId="{FCD33A28-5745-4FF0-88E1-85131CAE1CBB}" dt="2021-07-22T12:59:31.096" v="440" actId="478"/>
          <ac:spMkLst>
            <pc:docMk/>
            <pc:sldMk cId="2898902124" sldId="259"/>
            <ac:spMk id="14" creationId="{6EF5C8FF-1CDF-47C9-9B0A-6B5377897873}"/>
          </ac:spMkLst>
        </pc:spChg>
        <pc:spChg chg="add mod">
          <ac:chgData name="Marieke Drabbe" userId="b9b1a049-6b87-453c-9d4e-1b3ea0ffd634" providerId="ADAL" clId="{FCD33A28-5745-4FF0-88E1-85131CAE1CBB}" dt="2021-07-22T12:59:29.573" v="439"/>
          <ac:spMkLst>
            <pc:docMk/>
            <pc:sldMk cId="2898902124" sldId="259"/>
            <ac:spMk id="15" creationId="{497C5845-71BB-4376-9A98-699F9898F357}"/>
          </ac:spMkLst>
        </pc:spChg>
        <pc:spChg chg="del">
          <ac:chgData name="Marieke Drabbe" userId="b9b1a049-6b87-453c-9d4e-1b3ea0ffd634" providerId="ADAL" clId="{FCD33A28-5745-4FF0-88E1-85131CAE1CBB}" dt="2021-07-20T13:28:51.527" v="437" actId="478"/>
          <ac:spMkLst>
            <pc:docMk/>
            <pc:sldMk cId="2898902124" sldId="259"/>
            <ac:spMk id="16" creationId="{00000000-0000-0000-0000-000000000000}"/>
          </ac:spMkLst>
        </pc:spChg>
        <pc:picChg chg="del">
          <ac:chgData name="Marieke Drabbe" userId="b9b1a049-6b87-453c-9d4e-1b3ea0ffd634" providerId="ADAL" clId="{FCD33A28-5745-4FF0-88E1-85131CAE1CBB}" dt="2021-07-20T13:24:12.731" v="99" actId="478"/>
          <ac:picMkLst>
            <pc:docMk/>
            <pc:sldMk cId="2898902124" sldId="259"/>
            <ac:picMk id="3" creationId="{00000000-0000-0000-0000-000000000000}"/>
          </ac:picMkLst>
        </pc:picChg>
        <pc:picChg chg="add mod">
          <ac:chgData name="Marieke Drabbe" userId="b9b1a049-6b87-453c-9d4e-1b3ea0ffd634" providerId="ADAL" clId="{FCD33A28-5745-4FF0-88E1-85131CAE1CBB}" dt="2021-07-20T13:23:19.288" v="74"/>
          <ac:picMkLst>
            <pc:docMk/>
            <pc:sldMk cId="2898902124" sldId="259"/>
            <ac:picMk id="13" creationId="{8DAB7C6F-14E5-4AE8-895C-1017302567CE}"/>
          </ac:picMkLst>
        </pc:picChg>
        <pc:picChg chg="del">
          <ac:chgData name="Marieke Drabbe" userId="b9b1a049-6b87-453c-9d4e-1b3ea0ffd634" providerId="ADAL" clId="{FCD33A28-5745-4FF0-88E1-85131CAE1CBB}" dt="2021-07-20T13:19:53.424" v="6" actId="478"/>
          <ac:picMkLst>
            <pc:docMk/>
            <pc:sldMk cId="2898902124" sldId="259"/>
            <ac:picMk id="10243" creationId="{00000000-0000-0000-0000-000000000000}"/>
          </ac:picMkLst>
        </pc:picChg>
      </pc:sldChg>
      <pc:sldChg chg="addSp delSp modSp mod">
        <pc:chgData name="Marieke Drabbe" userId="b9b1a049-6b87-453c-9d4e-1b3ea0ffd634" providerId="ADAL" clId="{FCD33A28-5745-4FF0-88E1-85131CAE1CBB}" dt="2021-07-20T13:28:13.642" v="423" actId="208"/>
        <pc:sldMkLst>
          <pc:docMk/>
          <pc:sldMk cId="83892022" sldId="260"/>
        </pc:sldMkLst>
        <pc:spChg chg="add del mod">
          <ac:chgData name="Marieke Drabbe" userId="b9b1a049-6b87-453c-9d4e-1b3ea0ffd634" providerId="ADAL" clId="{FCD33A28-5745-4FF0-88E1-85131CAE1CBB}" dt="2021-07-20T13:19:57.221" v="9" actId="478"/>
          <ac:spMkLst>
            <pc:docMk/>
            <pc:sldMk cId="83892022" sldId="260"/>
            <ac:spMk id="3" creationId="{560A1817-DB0A-48E8-BA22-9F28C4165147}"/>
          </ac:spMkLst>
        </pc:spChg>
        <pc:spChg chg="mod">
          <ac:chgData name="Marieke Drabbe" userId="b9b1a049-6b87-453c-9d4e-1b3ea0ffd634" providerId="ADAL" clId="{FCD33A28-5745-4FF0-88E1-85131CAE1CBB}" dt="2021-07-20T13:28:10.749" v="421" actId="208"/>
          <ac:spMkLst>
            <pc:docMk/>
            <pc:sldMk cId="83892022" sldId="260"/>
            <ac:spMk id="8" creationId="{00000000-0000-0000-0000-000000000000}"/>
          </ac:spMkLst>
        </pc:spChg>
        <pc:spChg chg="mod">
          <ac:chgData name="Marieke Drabbe" userId="b9b1a049-6b87-453c-9d4e-1b3ea0ffd634" providerId="ADAL" clId="{FCD33A28-5745-4FF0-88E1-85131CAE1CBB}" dt="2021-07-20T13:28:13.642" v="423" actId="208"/>
          <ac:spMkLst>
            <pc:docMk/>
            <pc:sldMk cId="83892022" sldId="260"/>
            <ac:spMk id="9" creationId="{00000000-0000-0000-0000-000000000000}"/>
          </ac:spMkLst>
        </pc:spChg>
        <pc:spChg chg="mod">
          <ac:chgData name="Marieke Drabbe" userId="b9b1a049-6b87-453c-9d4e-1b3ea0ffd634" providerId="ADAL" clId="{FCD33A28-5745-4FF0-88E1-85131CAE1CBB}" dt="2021-07-20T13:21:12.202" v="50" actId="20577"/>
          <ac:spMkLst>
            <pc:docMk/>
            <pc:sldMk cId="83892022" sldId="260"/>
            <ac:spMk id="10" creationId="{00000000-0000-0000-0000-000000000000}"/>
          </ac:spMkLst>
        </pc:spChg>
        <pc:spChg chg="mod">
          <ac:chgData name="Marieke Drabbe" userId="b9b1a049-6b87-453c-9d4e-1b3ea0ffd634" providerId="ADAL" clId="{FCD33A28-5745-4FF0-88E1-85131CAE1CBB}" dt="2021-07-20T13:24:19.222" v="102" actId="404"/>
          <ac:spMkLst>
            <pc:docMk/>
            <pc:sldMk cId="83892022" sldId="260"/>
            <ac:spMk id="11" creationId="{00000000-0000-0000-0000-000000000000}"/>
          </ac:spMkLst>
        </pc:spChg>
        <pc:spChg chg="mod">
          <ac:chgData name="Marieke Drabbe" userId="b9b1a049-6b87-453c-9d4e-1b3ea0ffd634" providerId="ADAL" clId="{FCD33A28-5745-4FF0-88E1-85131CAE1CBB}" dt="2021-07-20T13:27:31.741" v="407" actId="207"/>
          <ac:spMkLst>
            <pc:docMk/>
            <pc:sldMk cId="83892022" sldId="260"/>
            <ac:spMk id="12" creationId="{00000000-0000-0000-0000-000000000000}"/>
          </ac:spMkLst>
        </pc:spChg>
        <pc:spChg chg="mod">
          <ac:chgData name="Marieke Drabbe" userId="b9b1a049-6b87-453c-9d4e-1b3ea0ffd634" providerId="ADAL" clId="{FCD33A28-5745-4FF0-88E1-85131CAE1CBB}" dt="2021-07-20T13:24:25.650" v="104" actId="1076"/>
          <ac:spMkLst>
            <pc:docMk/>
            <pc:sldMk cId="83892022" sldId="260"/>
            <ac:spMk id="13" creationId="{00000000-0000-0000-0000-000000000000}"/>
          </ac:spMkLst>
        </pc:spChg>
        <pc:picChg chg="add mod">
          <ac:chgData name="Marieke Drabbe" userId="b9b1a049-6b87-453c-9d4e-1b3ea0ffd634" providerId="ADAL" clId="{FCD33A28-5745-4FF0-88E1-85131CAE1CBB}" dt="2021-07-20T13:23:20.326" v="75"/>
          <ac:picMkLst>
            <pc:docMk/>
            <pc:sldMk cId="83892022" sldId="260"/>
            <ac:picMk id="15" creationId="{529FA36F-36A3-4CDA-B5BD-5A603EE80FBA}"/>
          </ac:picMkLst>
        </pc:picChg>
        <pc:picChg chg="del">
          <ac:chgData name="Marieke Drabbe" userId="b9b1a049-6b87-453c-9d4e-1b3ea0ffd634" providerId="ADAL" clId="{FCD33A28-5745-4FF0-88E1-85131CAE1CBB}" dt="2021-07-20T13:19:56.236" v="8" actId="478"/>
          <ac:picMkLst>
            <pc:docMk/>
            <pc:sldMk cId="83892022" sldId="260"/>
            <ac:picMk id="10243" creationId="{00000000-0000-0000-0000-000000000000}"/>
          </ac:picMkLst>
        </pc:picChg>
      </pc:sldChg>
      <pc:sldChg chg="addSp modSp mod">
        <pc:chgData name="Marieke Drabbe" userId="b9b1a049-6b87-453c-9d4e-1b3ea0ffd634" providerId="ADAL" clId="{FCD33A28-5745-4FF0-88E1-85131CAE1CBB}" dt="2021-07-20T13:27:57.235" v="411" actId="208"/>
        <pc:sldMkLst>
          <pc:docMk/>
          <pc:sldMk cId="1752962136" sldId="263"/>
        </pc:sldMkLst>
        <pc:spChg chg="mod">
          <ac:chgData name="Marieke Drabbe" userId="b9b1a049-6b87-453c-9d4e-1b3ea0ffd634" providerId="ADAL" clId="{FCD33A28-5745-4FF0-88E1-85131CAE1CBB}" dt="2021-07-20T13:27:54.565" v="409" actId="208"/>
          <ac:spMkLst>
            <pc:docMk/>
            <pc:sldMk cId="1752962136" sldId="263"/>
            <ac:spMk id="6" creationId="{00000000-0000-0000-0000-000000000000}"/>
          </ac:spMkLst>
        </pc:spChg>
        <pc:spChg chg="mod">
          <ac:chgData name="Marieke Drabbe" userId="b9b1a049-6b87-453c-9d4e-1b3ea0ffd634" providerId="ADAL" clId="{FCD33A28-5745-4FF0-88E1-85131CAE1CBB}" dt="2021-07-20T13:27:57.235" v="411" actId="208"/>
          <ac:spMkLst>
            <pc:docMk/>
            <pc:sldMk cId="1752962136" sldId="263"/>
            <ac:spMk id="7" creationId="{00000000-0000-0000-0000-000000000000}"/>
          </ac:spMkLst>
        </pc:spChg>
        <pc:spChg chg="mod">
          <ac:chgData name="Marieke Drabbe" userId="b9b1a049-6b87-453c-9d4e-1b3ea0ffd634" providerId="ADAL" clId="{FCD33A28-5745-4FF0-88E1-85131CAE1CBB}" dt="2021-07-20T13:27:29.076" v="406" actId="207"/>
          <ac:spMkLst>
            <pc:docMk/>
            <pc:sldMk cId="1752962136" sldId="263"/>
            <ac:spMk id="8" creationId="{00000000-0000-0000-0000-000000000000}"/>
          </ac:spMkLst>
        </pc:spChg>
        <pc:spChg chg="mod">
          <ac:chgData name="Marieke Drabbe" userId="b9b1a049-6b87-453c-9d4e-1b3ea0ffd634" providerId="ADAL" clId="{FCD33A28-5745-4FF0-88E1-85131CAE1CBB}" dt="2021-07-20T13:21:31.544" v="52" actId="404"/>
          <ac:spMkLst>
            <pc:docMk/>
            <pc:sldMk cId="1752962136" sldId="263"/>
            <ac:spMk id="9" creationId="{00000000-0000-0000-0000-000000000000}"/>
          </ac:spMkLst>
        </pc:spChg>
        <pc:spChg chg="mod">
          <ac:chgData name="Marieke Drabbe" userId="b9b1a049-6b87-453c-9d4e-1b3ea0ffd634" providerId="ADAL" clId="{FCD33A28-5745-4FF0-88E1-85131CAE1CBB}" dt="2021-07-20T13:21:46.790" v="54" actId="404"/>
          <ac:spMkLst>
            <pc:docMk/>
            <pc:sldMk cId="1752962136" sldId="263"/>
            <ac:spMk id="10" creationId="{00000000-0000-0000-0000-000000000000}"/>
          </ac:spMkLst>
        </pc:spChg>
        <pc:spChg chg="mod">
          <ac:chgData name="Marieke Drabbe" userId="b9b1a049-6b87-453c-9d4e-1b3ea0ffd634" providerId="ADAL" clId="{FCD33A28-5745-4FF0-88E1-85131CAE1CBB}" dt="2021-07-20T13:24:32.693" v="107" actId="404"/>
          <ac:spMkLst>
            <pc:docMk/>
            <pc:sldMk cId="1752962136" sldId="263"/>
            <ac:spMk id="11" creationId="{00000000-0000-0000-0000-000000000000}"/>
          </ac:spMkLst>
        </pc:spChg>
        <pc:spChg chg="mod">
          <ac:chgData name="Marieke Drabbe" userId="b9b1a049-6b87-453c-9d4e-1b3ea0ffd634" providerId="ADAL" clId="{FCD33A28-5745-4FF0-88E1-85131CAE1CBB}" dt="2021-07-20T13:22:05.392" v="59" actId="404"/>
          <ac:spMkLst>
            <pc:docMk/>
            <pc:sldMk cId="1752962136" sldId="263"/>
            <ac:spMk id="12" creationId="{00000000-0000-0000-0000-000000000000}"/>
          </ac:spMkLst>
        </pc:spChg>
        <pc:spChg chg="mod">
          <ac:chgData name="Marieke Drabbe" userId="b9b1a049-6b87-453c-9d4e-1b3ea0ffd634" providerId="ADAL" clId="{FCD33A28-5745-4FF0-88E1-85131CAE1CBB}" dt="2021-07-20T13:24:39.474" v="109" actId="1076"/>
          <ac:spMkLst>
            <pc:docMk/>
            <pc:sldMk cId="1752962136" sldId="263"/>
            <ac:spMk id="13" creationId="{00000000-0000-0000-0000-000000000000}"/>
          </ac:spMkLst>
        </pc:spChg>
        <pc:spChg chg="mod">
          <ac:chgData name="Marieke Drabbe" userId="b9b1a049-6b87-453c-9d4e-1b3ea0ffd634" providerId="ADAL" clId="{FCD33A28-5745-4FF0-88E1-85131CAE1CBB}" dt="2021-07-20T13:22:19.357" v="62" actId="404"/>
          <ac:spMkLst>
            <pc:docMk/>
            <pc:sldMk cId="1752962136" sldId="263"/>
            <ac:spMk id="14" creationId="{00000000-0000-0000-0000-000000000000}"/>
          </ac:spMkLst>
        </pc:spChg>
        <pc:picChg chg="add mod">
          <ac:chgData name="Marieke Drabbe" userId="b9b1a049-6b87-453c-9d4e-1b3ea0ffd634" providerId="ADAL" clId="{FCD33A28-5745-4FF0-88E1-85131CAE1CBB}" dt="2021-07-20T13:23:21.516" v="76"/>
          <ac:picMkLst>
            <pc:docMk/>
            <pc:sldMk cId="1752962136" sldId="263"/>
            <ac:picMk id="15" creationId="{3311F807-0A76-44DE-9CEF-693B1173649A}"/>
          </ac:picMkLst>
        </pc:picChg>
      </pc:sldChg>
      <pc:sldChg chg="addSp modSp mod">
        <pc:chgData name="Marieke Drabbe" userId="b9b1a049-6b87-453c-9d4e-1b3ea0ffd634" providerId="ADAL" clId="{FCD33A28-5745-4FF0-88E1-85131CAE1CBB}" dt="2021-07-20T13:28:07.746" v="419" actId="208"/>
        <pc:sldMkLst>
          <pc:docMk/>
          <pc:sldMk cId="2446642812" sldId="264"/>
        </pc:sldMkLst>
        <pc:spChg chg="mod">
          <ac:chgData name="Marieke Drabbe" userId="b9b1a049-6b87-453c-9d4e-1b3ea0ffd634" providerId="ADAL" clId="{FCD33A28-5745-4FF0-88E1-85131CAE1CBB}" dt="2021-07-20T13:28:05.747" v="417" actId="208"/>
          <ac:spMkLst>
            <pc:docMk/>
            <pc:sldMk cId="2446642812" sldId="264"/>
            <ac:spMk id="6" creationId="{00000000-0000-0000-0000-000000000000}"/>
          </ac:spMkLst>
        </pc:spChg>
        <pc:spChg chg="mod">
          <ac:chgData name="Marieke Drabbe" userId="b9b1a049-6b87-453c-9d4e-1b3ea0ffd634" providerId="ADAL" clId="{FCD33A28-5745-4FF0-88E1-85131CAE1CBB}" dt="2021-07-20T13:28:07.746" v="419" actId="208"/>
          <ac:spMkLst>
            <pc:docMk/>
            <pc:sldMk cId="2446642812" sldId="264"/>
            <ac:spMk id="7" creationId="{00000000-0000-0000-0000-000000000000}"/>
          </ac:spMkLst>
        </pc:spChg>
        <pc:spChg chg="mod">
          <ac:chgData name="Marieke Drabbe" userId="b9b1a049-6b87-453c-9d4e-1b3ea0ffd634" providerId="ADAL" clId="{FCD33A28-5745-4FF0-88E1-85131CAE1CBB}" dt="2021-07-20T13:27:25.457" v="405" actId="207"/>
          <ac:spMkLst>
            <pc:docMk/>
            <pc:sldMk cId="2446642812" sldId="264"/>
            <ac:spMk id="8" creationId="{00000000-0000-0000-0000-000000000000}"/>
          </ac:spMkLst>
        </pc:spChg>
        <pc:spChg chg="mod">
          <ac:chgData name="Marieke Drabbe" userId="b9b1a049-6b87-453c-9d4e-1b3ea0ffd634" providerId="ADAL" clId="{FCD33A28-5745-4FF0-88E1-85131CAE1CBB}" dt="2021-07-20T13:22:58.849" v="67"/>
          <ac:spMkLst>
            <pc:docMk/>
            <pc:sldMk cId="2446642812" sldId="264"/>
            <ac:spMk id="9" creationId="{00000000-0000-0000-0000-000000000000}"/>
          </ac:spMkLst>
        </pc:spChg>
        <pc:spChg chg="mod">
          <ac:chgData name="Marieke Drabbe" userId="b9b1a049-6b87-453c-9d4e-1b3ea0ffd634" providerId="ADAL" clId="{FCD33A28-5745-4FF0-88E1-85131CAE1CBB}" dt="2021-07-20T13:25:14.906" v="124" actId="1076"/>
          <ac:spMkLst>
            <pc:docMk/>
            <pc:sldMk cId="2446642812" sldId="264"/>
            <ac:spMk id="11" creationId="{00000000-0000-0000-0000-000000000000}"/>
          </ac:spMkLst>
        </pc:spChg>
        <pc:spChg chg="mod">
          <ac:chgData name="Marieke Drabbe" userId="b9b1a049-6b87-453c-9d4e-1b3ea0ffd634" providerId="ADAL" clId="{FCD33A28-5745-4FF0-88E1-85131CAE1CBB}" dt="2021-07-20T13:25:07.460" v="122" actId="404"/>
          <ac:spMkLst>
            <pc:docMk/>
            <pc:sldMk cId="2446642812" sldId="264"/>
            <ac:spMk id="13" creationId="{00000000-0000-0000-0000-000000000000}"/>
          </ac:spMkLst>
        </pc:spChg>
        <pc:picChg chg="add mod">
          <ac:chgData name="Marieke Drabbe" userId="b9b1a049-6b87-453c-9d4e-1b3ea0ffd634" providerId="ADAL" clId="{FCD33A28-5745-4FF0-88E1-85131CAE1CBB}" dt="2021-07-20T13:23:23.917" v="78"/>
          <ac:picMkLst>
            <pc:docMk/>
            <pc:sldMk cId="2446642812" sldId="264"/>
            <ac:picMk id="10" creationId="{1A02C158-03B7-454B-B2C2-B3AC7A8364CB}"/>
          </ac:picMkLst>
        </pc:picChg>
      </pc:sldChg>
      <pc:sldChg chg="addSp delSp modSp mod">
        <pc:chgData name="Marieke Drabbe" userId="b9b1a049-6b87-453c-9d4e-1b3ea0ffd634" providerId="ADAL" clId="{FCD33A28-5745-4FF0-88E1-85131CAE1CBB}" dt="2021-07-20T13:28:26.387" v="431" actId="208"/>
        <pc:sldMkLst>
          <pc:docMk/>
          <pc:sldMk cId="2052387474" sldId="265"/>
        </pc:sldMkLst>
        <pc:spChg chg="add del mod">
          <ac:chgData name="Marieke Drabbe" userId="b9b1a049-6b87-453c-9d4e-1b3ea0ffd634" providerId="ADAL" clId="{FCD33A28-5745-4FF0-88E1-85131CAE1CBB}" dt="2021-07-20T13:19:50.856" v="5" actId="478"/>
          <ac:spMkLst>
            <pc:docMk/>
            <pc:sldMk cId="2052387474" sldId="265"/>
            <ac:spMk id="3" creationId="{7317AC33-FF32-4738-A7DD-065890784B40}"/>
          </ac:spMkLst>
        </pc:spChg>
        <pc:spChg chg="mod">
          <ac:chgData name="Marieke Drabbe" userId="b9b1a049-6b87-453c-9d4e-1b3ea0ffd634" providerId="ADAL" clId="{FCD33A28-5745-4FF0-88E1-85131CAE1CBB}" dt="2021-07-20T13:28:24.244" v="429" actId="208"/>
          <ac:spMkLst>
            <pc:docMk/>
            <pc:sldMk cId="2052387474" sldId="265"/>
            <ac:spMk id="8" creationId="{00000000-0000-0000-0000-000000000000}"/>
          </ac:spMkLst>
        </pc:spChg>
        <pc:spChg chg="mod">
          <ac:chgData name="Marieke Drabbe" userId="b9b1a049-6b87-453c-9d4e-1b3ea0ffd634" providerId="ADAL" clId="{FCD33A28-5745-4FF0-88E1-85131CAE1CBB}" dt="2021-07-20T13:28:26.387" v="431" actId="208"/>
          <ac:spMkLst>
            <pc:docMk/>
            <pc:sldMk cId="2052387474" sldId="265"/>
            <ac:spMk id="9" creationId="{00000000-0000-0000-0000-000000000000}"/>
          </ac:spMkLst>
        </pc:spChg>
        <pc:spChg chg="mod">
          <ac:chgData name="Marieke Drabbe" userId="b9b1a049-6b87-453c-9d4e-1b3ea0ffd634" providerId="ADAL" clId="{FCD33A28-5745-4FF0-88E1-85131CAE1CBB}" dt="2021-07-20T13:23:53.978" v="87" actId="1076"/>
          <ac:spMkLst>
            <pc:docMk/>
            <pc:sldMk cId="2052387474" sldId="265"/>
            <ac:spMk id="12" creationId="{00000000-0000-0000-0000-000000000000}"/>
          </ac:spMkLst>
        </pc:spChg>
        <pc:spChg chg="mod">
          <ac:chgData name="Marieke Drabbe" userId="b9b1a049-6b87-453c-9d4e-1b3ea0ffd634" providerId="ADAL" clId="{FCD33A28-5745-4FF0-88E1-85131CAE1CBB}" dt="2021-07-20T13:20:39.507" v="35" actId="20577"/>
          <ac:spMkLst>
            <pc:docMk/>
            <pc:sldMk cId="2052387474" sldId="265"/>
            <ac:spMk id="13" creationId="{00000000-0000-0000-0000-000000000000}"/>
          </ac:spMkLst>
        </pc:spChg>
        <pc:spChg chg="mod">
          <ac:chgData name="Marieke Drabbe" userId="b9b1a049-6b87-453c-9d4e-1b3ea0ffd634" providerId="ADAL" clId="{FCD33A28-5745-4FF0-88E1-85131CAE1CBB}" dt="2021-07-20T13:23:44.716" v="85" actId="404"/>
          <ac:spMkLst>
            <pc:docMk/>
            <pc:sldMk cId="2052387474" sldId="265"/>
            <ac:spMk id="14" creationId="{00000000-0000-0000-0000-000000000000}"/>
          </ac:spMkLst>
        </pc:spChg>
        <pc:spChg chg="mod">
          <ac:chgData name="Marieke Drabbe" userId="b9b1a049-6b87-453c-9d4e-1b3ea0ffd634" providerId="ADAL" clId="{FCD33A28-5745-4FF0-88E1-85131CAE1CBB}" dt="2021-07-20T13:20:25.746" v="13"/>
          <ac:spMkLst>
            <pc:docMk/>
            <pc:sldMk cId="2052387474" sldId="265"/>
            <ac:spMk id="17" creationId="{00000000-0000-0000-0000-000000000000}"/>
          </ac:spMkLst>
        </pc:spChg>
        <pc:spChg chg="del">
          <ac:chgData name="Marieke Drabbe" userId="b9b1a049-6b87-453c-9d4e-1b3ea0ffd634" providerId="ADAL" clId="{FCD33A28-5745-4FF0-88E1-85131CAE1CBB}" dt="2021-07-20T13:19:49.513" v="4" actId="478"/>
          <ac:spMkLst>
            <pc:docMk/>
            <pc:sldMk cId="2052387474" sldId="265"/>
            <ac:spMk id="10244" creationId="{00000000-0000-0000-0000-000000000000}"/>
          </ac:spMkLst>
        </pc:spChg>
        <pc:graphicFrameChg chg="modGraphic">
          <ac:chgData name="Marieke Drabbe" userId="b9b1a049-6b87-453c-9d4e-1b3ea0ffd634" providerId="ADAL" clId="{FCD33A28-5745-4FF0-88E1-85131CAE1CBB}" dt="2021-07-20T13:20:51.666" v="39" actId="20577"/>
          <ac:graphicFrameMkLst>
            <pc:docMk/>
            <pc:sldMk cId="2052387474" sldId="265"/>
            <ac:graphicFrameMk id="6" creationId="{00000000-0000-0000-0000-000000000000}"/>
          </ac:graphicFrameMkLst>
        </pc:graphicFrameChg>
        <pc:picChg chg="add mod">
          <ac:chgData name="Marieke Drabbe" userId="b9b1a049-6b87-453c-9d4e-1b3ea0ffd634" providerId="ADAL" clId="{FCD33A28-5745-4FF0-88E1-85131CAE1CBB}" dt="2021-07-20T13:23:18.293" v="73"/>
          <ac:picMkLst>
            <pc:docMk/>
            <pc:sldMk cId="2052387474" sldId="265"/>
            <ac:picMk id="15" creationId="{05CD890E-4A9A-4091-BFB3-BD295FD7C6C8}"/>
          </ac:picMkLst>
        </pc:picChg>
        <pc:picChg chg="del">
          <ac:chgData name="Marieke Drabbe" userId="b9b1a049-6b87-453c-9d4e-1b3ea0ffd634" providerId="ADAL" clId="{FCD33A28-5745-4FF0-88E1-85131CAE1CBB}" dt="2021-07-20T13:19:48.145" v="3" actId="478"/>
          <ac:picMkLst>
            <pc:docMk/>
            <pc:sldMk cId="2052387474" sldId="265"/>
            <ac:picMk id="10243" creationId="{00000000-0000-0000-0000-000000000000}"/>
          </ac:picMkLst>
        </pc:picChg>
      </pc:sldChg>
      <pc:sldChg chg="addSp delSp modSp mod">
        <pc:chgData name="Marieke Drabbe" userId="b9b1a049-6b87-453c-9d4e-1b3ea0ffd634" providerId="ADAL" clId="{FCD33A28-5745-4FF0-88E1-85131CAE1CBB}" dt="2021-07-20T13:28:02.613" v="415" actId="208"/>
        <pc:sldMkLst>
          <pc:docMk/>
          <pc:sldMk cId="2429038155" sldId="268"/>
        </pc:sldMkLst>
        <pc:spChg chg="del">
          <ac:chgData name="Marieke Drabbe" userId="b9b1a049-6b87-453c-9d4e-1b3ea0ffd634" providerId="ADAL" clId="{FCD33A28-5745-4FF0-88E1-85131CAE1CBB}" dt="2021-07-20T13:20:02.401" v="11" actId="478"/>
          <ac:spMkLst>
            <pc:docMk/>
            <pc:sldMk cId="2429038155" sldId="268"/>
            <ac:spMk id="2" creationId="{00000000-0000-0000-0000-000000000000}"/>
          </ac:spMkLst>
        </pc:spChg>
        <pc:spChg chg="mod">
          <ac:chgData name="Marieke Drabbe" userId="b9b1a049-6b87-453c-9d4e-1b3ea0ffd634" providerId="ADAL" clId="{FCD33A28-5745-4FF0-88E1-85131CAE1CBB}" dt="2021-07-20T13:22:41.189" v="64" actId="14100"/>
          <ac:spMkLst>
            <pc:docMk/>
            <pc:sldMk cId="2429038155" sldId="268"/>
            <ac:spMk id="3" creationId="{0EF5C59D-F48A-4C4A-A9A5-9A6BCF602839}"/>
          </ac:spMkLst>
        </pc:spChg>
        <pc:spChg chg="add del mod">
          <ac:chgData name="Marieke Drabbe" userId="b9b1a049-6b87-453c-9d4e-1b3ea0ffd634" providerId="ADAL" clId="{FCD33A28-5745-4FF0-88E1-85131CAE1CBB}" dt="2021-07-20T13:20:03.435" v="12" actId="478"/>
          <ac:spMkLst>
            <pc:docMk/>
            <pc:sldMk cId="2429038155" sldId="268"/>
            <ac:spMk id="5" creationId="{883D2CAF-3B22-4F19-890C-C397A2CE1EFB}"/>
          </ac:spMkLst>
        </pc:spChg>
        <pc:spChg chg="mod">
          <ac:chgData name="Marieke Drabbe" userId="b9b1a049-6b87-453c-9d4e-1b3ea0ffd634" providerId="ADAL" clId="{FCD33A28-5745-4FF0-88E1-85131CAE1CBB}" dt="2021-07-20T13:28:00.362" v="413" actId="208"/>
          <ac:spMkLst>
            <pc:docMk/>
            <pc:sldMk cId="2429038155" sldId="268"/>
            <ac:spMk id="6" creationId="{00000000-0000-0000-0000-000000000000}"/>
          </ac:spMkLst>
        </pc:spChg>
        <pc:spChg chg="mod">
          <ac:chgData name="Marieke Drabbe" userId="b9b1a049-6b87-453c-9d4e-1b3ea0ffd634" providerId="ADAL" clId="{FCD33A28-5745-4FF0-88E1-85131CAE1CBB}" dt="2021-07-20T13:28:02.613" v="415" actId="208"/>
          <ac:spMkLst>
            <pc:docMk/>
            <pc:sldMk cId="2429038155" sldId="268"/>
            <ac:spMk id="7" creationId="{00000000-0000-0000-0000-000000000000}"/>
          </ac:spMkLst>
        </pc:spChg>
        <pc:spChg chg="mod">
          <ac:chgData name="Marieke Drabbe" userId="b9b1a049-6b87-453c-9d4e-1b3ea0ffd634" providerId="ADAL" clId="{FCD33A28-5745-4FF0-88E1-85131CAE1CBB}" dt="2021-07-20T13:25:00.130" v="119" actId="1076"/>
          <ac:spMkLst>
            <pc:docMk/>
            <pc:sldMk cId="2429038155" sldId="268"/>
            <ac:spMk id="11" creationId="{00000000-0000-0000-0000-000000000000}"/>
          </ac:spMkLst>
        </pc:spChg>
        <pc:picChg chg="del">
          <ac:chgData name="Marieke Drabbe" userId="b9b1a049-6b87-453c-9d4e-1b3ea0ffd634" providerId="ADAL" clId="{FCD33A28-5745-4FF0-88E1-85131CAE1CBB}" dt="2021-07-20T13:20:01.158" v="10" actId="478"/>
          <ac:picMkLst>
            <pc:docMk/>
            <pc:sldMk cId="2429038155" sldId="268"/>
            <ac:picMk id="9" creationId="{00000000-0000-0000-0000-000000000000}"/>
          </ac:picMkLst>
        </pc:picChg>
        <pc:picChg chg="add mod">
          <ac:chgData name="Marieke Drabbe" userId="b9b1a049-6b87-453c-9d4e-1b3ea0ffd634" providerId="ADAL" clId="{FCD33A28-5745-4FF0-88E1-85131CAE1CBB}" dt="2021-07-20T13:22:37.876" v="63"/>
          <ac:picMkLst>
            <pc:docMk/>
            <pc:sldMk cId="2429038155" sldId="268"/>
            <ac:picMk id="12" creationId="{569DCBA4-17FB-4A50-A604-4A8009B23AB4}"/>
          </ac:picMkLst>
        </pc:picChg>
        <pc:picChg chg="add mod">
          <ac:chgData name="Marieke Drabbe" userId="b9b1a049-6b87-453c-9d4e-1b3ea0ffd634" providerId="ADAL" clId="{FCD33A28-5745-4FF0-88E1-85131CAE1CBB}" dt="2021-07-20T13:23:22.722" v="77"/>
          <ac:picMkLst>
            <pc:docMk/>
            <pc:sldMk cId="2429038155" sldId="268"/>
            <ac:picMk id="13" creationId="{378CE15F-7C37-4080-8475-E75467CA643F}"/>
          </ac:picMkLst>
        </pc:picChg>
        <pc:picChg chg="mod">
          <ac:chgData name="Marieke Drabbe" userId="b9b1a049-6b87-453c-9d4e-1b3ea0ffd634" providerId="ADAL" clId="{FCD33A28-5745-4FF0-88E1-85131CAE1CBB}" dt="2021-07-20T13:22:43.849" v="66" actId="1076"/>
          <ac:picMkLst>
            <pc:docMk/>
            <pc:sldMk cId="2429038155" sldId="268"/>
            <ac:picMk id="4098"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22-7-2021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22-7-2021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22-7-2021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22-7-2021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22-7-2021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22-7-2021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‹nr.›</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579950" y="539259"/>
            <a:ext cx="10515600" cy="643655"/>
          </a:xfrm>
        </p:spPr>
        <p:txBody>
          <a:bodyPr>
            <a:noAutofit/>
          </a:bodyPr>
          <a:lstStyle/>
          <a:p>
            <a:r>
              <a:rPr lang="nl-NL" sz="3600" dirty="0">
                <a:latin typeface="Arial" panose="020B0604020202020204" pitchFamily="34" charset="0"/>
                <a:cs typeface="Arial" panose="020B0604020202020204" pitchFamily="34" charset="0"/>
              </a:rPr>
              <a:t>IBS De community verbonden</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Vrijetijd</a:t>
            </a:r>
          </a:p>
        </p:txBody>
      </p:sp>
      <p:sp>
        <p:nvSpPr>
          <p:cNvPr id="10245" name="Tekstvak 4"/>
          <p:cNvSpPr txBox="1">
            <a:spLocks noChangeArrowheads="1"/>
          </p:cNvSpPr>
          <p:nvPr/>
        </p:nvSpPr>
        <p:spPr bwMode="auto">
          <a:xfrm>
            <a:off x="579950" y="1549208"/>
            <a:ext cx="5401924" cy="364792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Integrale beroepssituatie</a:t>
            </a:r>
          </a:p>
          <a:p>
            <a:pPr>
              <a:lnSpc>
                <a:spcPct val="107000"/>
              </a:lnSpc>
              <a:spcAft>
                <a:spcPts val="0"/>
              </a:spcAft>
              <a:buNone/>
            </a:pPr>
            <a:r>
              <a:rPr lang="nl-NL" sz="1600"/>
              <a:t>Als adviseur duurzame leefomgeving kun je verschillende partijen bij elkaar brengen om gezamenlijk iets voor de stad te bereiken. Je kunt mensen rondom een thema mobiliseren en daar een community omheen bouwen. Door de verschillende partijen te verbinden, kunnen ze elkaar versterken.</a:t>
            </a:r>
          </a:p>
          <a:p>
            <a:pPr>
              <a:lnSpc>
                <a:spcPct val="107000"/>
              </a:lnSpc>
              <a:spcAft>
                <a:spcPts val="0"/>
              </a:spcAft>
              <a:buNone/>
            </a:pPr>
            <a:r>
              <a:rPr lang="nl-NL" sz="1600"/>
              <a:t>De verschillende stakeholders hebben verschillende belangen en behoeftes die jij in kaart kunt brengen (in een wensenkaart) en in goede banen kan leiden. Je vergroot je netwerk en zet het in.</a:t>
            </a:r>
          </a:p>
          <a:p>
            <a:pPr>
              <a:lnSpc>
                <a:spcPct val="107000"/>
              </a:lnSpc>
              <a:spcAft>
                <a:spcPts val="0"/>
              </a:spcAft>
              <a:buNone/>
            </a:pPr>
            <a:r>
              <a:rPr lang="nl-NL" sz="1600"/>
              <a:t>Je gaat een community opzetten rondom een thema. Die community ga je mobiliseren door een bijeenkomst waarin je informatie ophaalt over de behoeftes en belangen. </a:t>
            </a: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251273" y="1583526"/>
            <a:ext cx="5576289" cy="161890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Opdracht</a:t>
            </a:r>
            <a:endParaRPr lang="nl-NL" altLang="nl-NL" sz="1400">
              <a:latin typeface="+mn-lt"/>
            </a:endParaRPr>
          </a:p>
          <a:p>
            <a:pPr>
              <a:buNone/>
            </a:pPr>
            <a:r>
              <a:rPr lang="nl-NL" sz="1600"/>
              <a:t>Zet een community op rond een thema. Die community ga je mobiliseren door een bijeenkomst waarin je informatie ophaalt over de behoeftes en belangen. Voor het organiseren van de bijeenkomst schrijf je een projectplan. De informatie die je ophaalt tijdens de bijeenkomst verwerk je in een wensenkaart. </a:t>
            </a:r>
          </a:p>
        </p:txBody>
      </p:sp>
      <p:sp>
        <p:nvSpPr>
          <p:cNvPr id="17" name="Rechthoek 16"/>
          <p:cNvSpPr/>
          <p:nvPr/>
        </p:nvSpPr>
        <p:spPr>
          <a:xfrm>
            <a:off x="10078155" y="6170391"/>
            <a:ext cx="217245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IBS-SEM-DCV-V42</a:t>
            </a:r>
            <a:endParaRPr lang="nl-NL" dirty="0">
              <a:solidFill>
                <a:schemeClr val="bg1">
                  <a:lumMod val="50000"/>
                </a:schemeClr>
              </a:solidFill>
              <a:latin typeface="Arial" panose="020B0604020202020204" pitchFamily="34" charset="0"/>
              <a:cs typeface="Arial" panose="020B0604020202020204" pitchFamily="34" charset="0"/>
            </a:endParaRPr>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34955" y="3849601"/>
            <a:ext cx="2743200" cy="2505456"/>
          </a:xfrm>
          <a:prstGeom prst="rect">
            <a:avLst/>
          </a:prstGeom>
        </p:spPr>
      </p:pic>
      <p:pic>
        <p:nvPicPr>
          <p:cNvPr id="13" name="Tijdelijke aanduiding voor inhoud 4">
            <a:extLst>
              <a:ext uri="{FF2B5EF4-FFF2-40B4-BE49-F238E27FC236}">
                <a16:creationId xmlns:a16="http://schemas.microsoft.com/office/drawing/2014/main" id="{FEBD0F8C-2EB0-40CF-9D1C-D105FA8198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84707" y="1899191"/>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dirty="0"/>
              <a:t>Toetsen </a:t>
            </a:r>
          </a:p>
          <a:p>
            <a:pPr eaLnBrk="1" hangingPunct="1">
              <a:defRPr/>
            </a:pPr>
            <a:r>
              <a:rPr lang="nl-NL" sz="1600" dirty="0"/>
              <a:t>Dit IBS wordt afgerond met 3 </a:t>
            </a:r>
            <a:r>
              <a:rPr lang="nl-NL" sz="1600" dirty="0" err="1"/>
              <a:t>toetsmomenten</a:t>
            </a:r>
            <a:r>
              <a:rPr lang="nl-NL" sz="1600" dirty="0"/>
              <a:t>: kennistoets, projectplan en reflectie. In onderstaande tabel is een overzicht van de toetsen weergegeven. </a:t>
            </a:r>
          </a:p>
        </p:txBody>
      </p:sp>
      <p:sp>
        <p:nvSpPr>
          <p:cNvPr id="17" name="Tekstvak 16"/>
          <p:cNvSpPr txBox="1"/>
          <p:nvPr/>
        </p:nvSpPr>
        <p:spPr>
          <a:xfrm>
            <a:off x="6674876" y="1900696"/>
            <a:ext cx="4678922"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dirty="0"/>
              <a:t>Leerdoelen bij dit IBS</a:t>
            </a:r>
          </a:p>
          <a:p>
            <a:pPr marL="342900" indent="-342900">
              <a:buFont typeface="+mj-lt"/>
              <a:buAutoNum type="arabicPeriod"/>
            </a:pPr>
            <a:r>
              <a:rPr lang="nl-NL" sz="1600" dirty="0"/>
              <a:t>Je kunt de basisbegrippen behorende bij het IBS uitleggen. </a:t>
            </a:r>
          </a:p>
          <a:p>
            <a:pPr marL="342900" indent="-342900">
              <a:buFont typeface="+mj-lt"/>
              <a:buAutoNum type="arabicPeriod"/>
            </a:pPr>
            <a:r>
              <a:rPr lang="nl-NL" sz="1600" dirty="0"/>
              <a:t>Je kunt een community met bijbehorende stakeholders in kaart brengen.</a:t>
            </a:r>
          </a:p>
          <a:p>
            <a:pPr marL="342900" indent="-342900">
              <a:buFont typeface="+mj-lt"/>
              <a:buAutoNum type="arabicPeriod"/>
            </a:pPr>
            <a:r>
              <a:rPr lang="nl-NL" sz="1600" dirty="0"/>
              <a:t>Je kunt een community analyseren op het gebied van actuele en urgente thema’s.</a:t>
            </a:r>
          </a:p>
          <a:p>
            <a:pPr marL="342900" indent="-342900">
              <a:buFont typeface="+mj-lt"/>
              <a:buAutoNum type="arabicPeriod"/>
            </a:pPr>
            <a:r>
              <a:rPr lang="nl-NL" sz="1600" dirty="0"/>
              <a:t>Je kunt een gesprek voeren met stakeholders van jouw community.</a:t>
            </a:r>
          </a:p>
          <a:p>
            <a:pPr marL="342900" indent="-342900">
              <a:buFont typeface="+mj-lt"/>
              <a:buAutoNum type="arabicPeriod"/>
            </a:pPr>
            <a:r>
              <a:rPr lang="nl-NL" sz="1600" dirty="0"/>
              <a:t>Je kunt de wensen van de community in kaart brengen.</a:t>
            </a:r>
          </a:p>
          <a:p>
            <a:pPr marL="342900" indent="-342900">
              <a:buFont typeface="+mj-lt"/>
              <a:buAutoNum type="arabicPeriod"/>
            </a:pPr>
            <a:r>
              <a:rPr lang="nl-NL" sz="1600" dirty="0"/>
              <a:t>Je kunt een bijeenkomst rondom een thema organiseren. </a:t>
            </a:r>
          </a:p>
        </p:txBody>
      </p:sp>
      <p:graphicFrame>
        <p:nvGraphicFramePr>
          <p:cNvPr id="6" name="Tabel 5"/>
          <p:cNvGraphicFramePr>
            <a:graphicFrameLocks noGrp="1"/>
          </p:cNvGraphicFramePr>
          <p:nvPr>
            <p:extLst>
              <p:ext uri="{D42A27DB-BD31-4B8C-83A1-F6EECF244321}">
                <p14:modId xmlns:p14="http://schemas.microsoft.com/office/powerpoint/2010/main" val="3455485395"/>
              </p:ext>
            </p:extLst>
          </p:nvPr>
        </p:nvGraphicFramePr>
        <p:xfrm>
          <a:off x="684707" y="3351526"/>
          <a:ext cx="5616013" cy="2651760"/>
        </p:xfrm>
        <a:graphic>
          <a:graphicData uri="http://schemas.openxmlformats.org/drawingml/2006/table">
            <a:tbl>
              <a:tblPr firstRow="1" bandRow="1">
                <a:tableStyleId>{5940675A-B579-460E-94D1-54222C63F5DA}</a:tableStyleId>
              </a:tblPr>
              <a:tblGrid>
                <a:gridCol w="1413345">
                  <a:extLst>
                    <a:ext uri="{9D8B030D-6E8A-4147-A177-3AD203B41FA5}">
                      <a16:colId xmlns:a16="http://schemas.microsoft.com/office/drawing/2014/main" val="2948095846"/>
                    </a:ext>
                  </a:extLst>
                </a:gridCol>
                <a:gridCol w="1243899">
                  <a:extLst>
                    <a:ext uri="{9D8B030D-6E8A-4147-A177-3AD203B41FA5}">
                      <a16:colId xmlns:a16="http://schemas.microsoft.com/office/drawing/2014/main" val="2488055331"/>
                    </a:ext>
                  </a:extLst>
                </a:gridCol>
                <a:gridCol w="1435365">
                  <a:extLst>
                    <a:ext uri="{9D8B030D-6E8A-4147-A177-3AD203B41FA5}">
                      <a16:colId xmlns:a16="http://schemas.microsoft.com/office/drawing/2014/main" val="2935927962"/>
                    </a:ext>
                  </a:extLst>
                </a:gridCol>
                <a:gridCol w="1523404">
                  <a:extLst>
                    <a:ext uri="{9D8B030D-6E8A-4147-A177-3AD203B41FA5}">
                      <a16:colId xmlns:a16="http://schemas.microsoft.com/office/drawing/2014/main" val="22746699"/>
                    </a:ext>
                  </a:extLst>
                </a:gridCol>
              </a:tblGrid>
              <a:tr h="237369">
                <a:tc>
                  <a:txBody>
                    <a:bodyPr/>
                    <a:lstStyle/>
                    <a:p>
                      <a:r>
                        <a:rPr lang="nl-NL" sz="1400" b="1"/>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Projectplan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Reflectie</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237369">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Nr. 2</a:t>
                      </a:r>
                      <a:r>
                        <a:rPr lang="nl-NL" sz="1400" baseline="0" dirty="0"/>
                        <a:t>, 3, 5, 6</a:t>
                      </a:r>
                      <a:endParaRPr lang="nl-NL" sz="140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Nr. 4</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237369">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237369">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237369">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237369">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237369">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237369">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Groep</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sp>
        <p:nvSpPr>
          <p:cNvPr id="12" name="Rechthoek 11"/>
          <p:cNvSpPr/>
          <p:nvPr/>
        </p:nvSpPr>
        <p:spPr>
          <a:xfrm>
            <a:off x="10096854" y="6237708"/>
            <a:ext cx="217245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IBS-SEM-DCV-V42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4" name="Titel 1"/>
          <p:cNvSpPr>
            <a:spLocks noGrp="1"/>
          </p:cNvSpPr>
          <p:nvPr>
            <p:ph type="title"/>
          </p:nvPr>
        </p:nvSpPr>
        <p:spPr/>
        <p:txBody>
          <a:bodyPr>
            <a:normAutofit/>
          </a:bodyPr>
          <a:lstStyle/>
          <a:p>
            <a:r>
              <a:rPr lang="nl-NL" sz="3600" dirty="0">
                <a:latin typeface="Arial" panose="020B0604020202020204" pitchFamily="34" charset="0"/>
                <a:cs typeface="Arial" panose="020B0604020202020204" pitchFamily="34" charset="0"/>
              </a:rPr>
              <a:t>IBS De community verbonden</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Vrijetijd</a:t>
            </a:r>
          </a:p>
        </p:txBody>
      </p:sp>
      <p:pic>
        <p:nvPicPr>
          <p:cNvPr id="15" name="Tijdelijke aanduiding voor inhoud 4">
            <a:extLst>
              <a:ext uri="{FF2B5EF4-FFF2-40B4-BE49-F238E27FC236}">
                <a16:creationId xmlns:a16="http://schemas.microsoft.com/office/drawing/2014/main" id="{05CD890E-4A9A-4091-BFB3-BD295FD7C6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9" name="Tekstvak 18"/>
          <p:cNvSpPr txBox="1"/>
          <p:nvPr/>
        </p:nvSpPr>
        <p:spPr>
          <a:xfrm>
            <a:off x="845419" y="1998712"/>
            <a:ext cx="4870986" cy="2554545"/>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Leervragen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krijg je inzicht in de stakeholders en hun belangen en wensen?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mogelijkheden zijn er om bewoners te betrekken?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zorg je ervoor dat je geschikte actoren bij je inventarisatie betrekt?</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ga je om met weerstanden en tegengestelde visies?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vorm je een community en maak je deze actief?</a:t>
            </a:r>
          </a:p>
        </p:txBody>
      </p:sp>
      <p:sp>
        <p:nvSpPr>
          <p:cNvPr id="12" name="Rechthoek 11"/>
          <p:cNvSpPr/>
          <p:nvPr/>
        </p:nvSpPr>
        <p:spPr>
          <a:xfrm>
            <a:off x="10073773" y="6123543"/>
            <a:ext cx="217245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IBS-SEM-DCV-V42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p:txBody>
          <a:bodyPr>
            <a:normAutofit/>
          </a:bodyPr>
          <a:lstStyle/>
          <a:p>
            <a:r>
              <a:rPr lang="nl-NL" sz="3600" dirty="0">
                <a:latin typeface="Arial" panose="020B0604020202020204" pitchFamily="34" charset="0"/>
                <a:cs typeface="Arial" panose="020B0604020202020204" pitchFamily="34" charset="0"/>
              </a:rPr>
              <a:t>IBS De community verbonden</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Vrijetijd</a:t>
            </a:r>
          </a:p>
        </p:txBody>
      </p:sp>
      <p:pic>
        <p:nvPicPr>
          <p:cNvPr id="13" name="Tijdelijke aanduiding voor inhoud 4">
            <a:extLst>
              <a:ext uri="{FF2B5EF4-FFF2-40B4-BE49-F238E27FC236}">
                <a16:creationId xmlns:a16="http://schemas.microsoft.com/office/drawing/2014/main" id="{8DAB7C6F-14E5-4AE8-895C-1017302567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
        <p:nvSpPr>
          <p:cNvPr id="10" name="Tekstvak 9">
            <a:extLst>
              <a:ext uri="{FF2B5EF4-FFF2-40B4-BE49-F238E27FC236}">
                <a16:creationId xmlns:a16="http://schemas.microsoft.com/office/drawing/2014/main" id="{72254EC7-225D-49D4-B63A-35BD8E371CFB}"/>
              </a:ext>
            </a:extLst>
          </p:cNvPr>
          <p:cNvSpPr txBox="1"/>
          <p:nvPr/>
        </p:nvSpPr>
        <p:spPr>
          <a:xfrm>
            <a:off x="6475597" y="1844689"/>
            <a:ext cx="4707193" cy="1600438"/>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b="1" dirty="0">
                <a:solidFill>
                  <a:schemeClr val="tx1"/>
                </a:solidFill>
              </a:rPr>
              <a:t>ADL rollen</a:t>
            </a:r>
          </a:p>
          <a:p>
            <a:pPr>
              <a:defRPr/>
            </a:pPr>
            <a:r>
              <a:rPr lang="nl-NL" sz="1600" dirty="0">
                <a:solidFill>
                  <a:schemeClr val="tx1"/>
                </a:solidFill>
                <a:latin typeface="Calibri" panose="020F0502020204030204" pitchFamily="34" charset="0"/>
              </a:rPr>
              <a:t>Tijdens de opleiding Stad en mens werk je aan de Adviseur duurzame leefomgeving rollen. Tijdens dit IBS ligt de focus op de volgende rollen: </a:t>
            </a:r>
          </a:p>
          <a:p>
            <a:pPr marL="285750" indent="-285750" eaLnBrk="1" hangingPunct="1">
              <a:buFont typeface="Arial" panose="020B0604020202020204" pitchFamily="34" charset="0"/>
              <a:buChar char="•"/>
              <a:defRPr/>
            </a:pPr>
            <a:r>
              <a:rPr lang="nl-NL" sz="1600" dirty="0">
                <a:solidFill>
                  <a:schemeClr val="tx1"/>
                </a:solidFill>
                <a:latin typeface="Calibri" panose="020F0502020204030204" pitchFamily="34" charset="0"/>
              </a:rPr>
              <a:t>Empathische verbinder</a:t>
            </a:r>
          </a:p>
          <a:p>
            <a:pPr marL="285750" indent="-285750" eaLnBrk="1" hangingPunct="1">
              <a:buFont typeface="Arial" panose="020B0604020202020204" pitchFamily="34" charset="0"/>
              <a:buChar char="•"/>
              <a:defRPr/>
            </a:pPr>
            <a:r>
              <a:rPr lang="nl-NL" sz="1600" dirty="0">
                <a:solidFill>
                  <a:schemeClr val="tx1"/>
                </a:solidFill>
                <a:latin typeface="Calibri" panose="020F0502020204030204" pitchFamily="34" charset="0"/>
              </a:rPr>
              <a:t>Netwerkende co-</a:t>
            </a:r>
            <a:r>
              <a:rPr lang="nl-NL" sz="1600" dirty="0" err="1">
                <a:solidFill>
                  <a:schemeClr val="tx1"/>
                </a:solidFill>
                <a:latin typeface="Calibri" panose="020F0502020204030204" pitchFamily="34" charset="0"/>
              </a:rPr>
              <a:t>creator</a:t>
            </a:r>
            <a:endParaRPr lang="nl-NL" sz="1600" dirty="0">
              <a:solidFill>
                <a:schemeClr val="tx1"/>
              </a:solidFill>
              <a:latin typeface="Calibri" panose="020F0502020204030204" pitchFamily="34" charset="0"/>
            </a:endParaRPr>
          </a:p>
        </p:txBody>
      </p:sp>
      <p:sp>
        <p:nvSpPr>
          <p:cNvPr id="15" name="Tekstvak 14">
            <a:extLst>
              <a:ext uri="{FF2B5EF4-FFF2-40B4-BE49-F238E27FC236}">
                <a16:creationId xmlns:a16="http://schemas.microsoft.com/office/drawing/2014/main" id="{497C5845-71BB-4376-9A98-699F9898F357}"/>
              </a:ext>
            </a:extLst>
          </p:cNvPr>
          <p:cNvSpPr txBox="1"/>
          <p:nvPr/>
        </p:nvSpPr>
        <p:spPr>
          <a:xfrm>
            <a:off x="6475597" y="3745888"/>
            <a:ext cx="4707193" cy="2092881"/>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b="1" dirty="0" err="1">
                <a:solidFill>
                  <a:schemeClr val="tx1"/>
                </a:solidFill>
              </a:rPr>
              <a:t>SDG’s</a:t>
            </a:r>
            <a:r>
              <a:rPr lang="nl-NL" b="1" dirty="0">
                <a:solidFill>
                  <a:schemeClr val="tx1"/>
                </a:solidFill>
              </a:rPr>
              <a:t> </a:t>
            </a:r>
          </a:p>
          <a:p>
            <a:pPr>
              <a:defRPr/>
            </a:pPr>
            <a:r>
              <a:rPr lang="nl-NL" sz="1600" dirty="0">
                <a:solidFill>
                  <a:schemeClr val="tx1"/>
                </a:solidFill>
                <a:latin typeface="Calibri" panose="020F0502020204030204" pitchFamily="34" charset="0"/>
              </a:rPr>
              <a:t>De </a:t>
            </a:r>
            <a:r>
              <a:rPr lang="nl-NL" sz="1600" dirty="0" err="1">
                <a:solidFill>
                  <a:schemeClr val="tx1"/>
                </a:solidFill>
                <a:latin typeface="Calibri" panose="020F0502020204030204" pitchFamily="34" charset="0"/>
              </a:rPr>
              <a:t>sustainable</a:t>
            </a:r>
            <a:r>
              <a:rPr lang="nl-NL" sz="1600" dirty="0">
                <a:solidFill>
                  <a:schemeClr val="tx1"/>
                </a:solidFill>
                <a:latin typeface="Calibri" panose="020F0502020204030204" pitchFamily="34" charset="0"/>
              </a:rPr>
              <a:t> development goals komen in de opleiding Stad en mens sterk terug. De thema’s binnen dit IBS sluiten aan bij de volgende </a:t>
            </a:r>
            <a:r>
              <a:rPr lang="nl-NL" sz="1600" dirty="0" err="1">
                <a:solidFill>
                  <a:schemeClr val="tx1"/>
                </a:solidFill>
                <a:latin typeface="Calibri" panose="020F0502020204030204" pitchFamily="34" charset="0"/>
              </a:rPr>
              <a:t>SDG’s</a:t>
            </a:r>
            <a:r>
              <a:rPr lang="nl-NL" sz="1600" dirty="0">
                <a:solidFill>
                  <a:schemeClr val="tx1"/>
                </a:solidFill>
                <a:latin typeface="Calibri" panose="020F0502020204030204" pitchFamily="34" charset="0"/>
              </a:rPr>
              <a:t>: </a:t>
            </a:r>
          </a:p>
          <a:p>
            <a:pPr>
              <a:defRPr/>
            </a:pPr>
            <a:r>
              <a:rPr lang="nl-NL" sz="1600" dirty="0">
                <a:solidFill>
                  <a:schemeClr val="tx1"/>
                </a:solidFill>
                <a:latin typeface="Calibri" panose="020F0502020204030204" pitchFamily="34" charset="0"/>
              </a:rPr>
              <a:t>4. Kwaliteitsonderwijs</a:t>
            </a:r>
          </a:p>
          <a:p>
            <a:pPr>
              <a:defRPr/>
            </a:pPr>
            <a:r>
              <a:rPr lang="nl-NL" sz="1600" dirty="0">
                <a:solidFill>
                  <a:schemeClr val="tx1"/>
                </a:solidFill>
                <a:latin typeface="Calibri" panose="020F0502020204030204" pitchFamily="34" charset="0"/>
              </a:rPr>
              <a:t>10. Ongelijkheid verminderen</a:t>
            </a:r>
          </a:p>
          <a:p>
            <a:pPr>
              <a:defRPr/>
            </a:pPr>
            <a:r>
              <a:rPr lang="nl-NL" sz="1600" dirty="0">
                <a:solidFill>
                  <a:schemeClr val="tx1"/>
                </a:solidFill>
                <a:latin typeface="Calibri" panose="020F0502020204030204" pitchFamily="34" charset="0"/>
              </a:rPr>
              <a:t>11. Duurzame steden en gemeenschappen</a:t>
            </a:r>
          </a:p>
          <a:p>
            <a:pPr>
              <a:defRPr/>
            </a:pPr>
            <a:r>
              <a:rPr lang="nl-NL" sz="1600" dirty="0">
                <a:solidFill>
                  <a:schemeClr val="tx1"/>
                </a:solidFill>
                <a:latin typeface="Calibri" panose="020F0502020204030204" pitchFamily="34" charset="0"/>
              </a:rPr>
              <a:t>16. Vrede, justitie en sterke publieke diensten</a:t>
            </a:r>
          </a:p>
        </p:txBody>
      </p:sp>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2254" y="4811139"/>
            <a:ext cx="1398584" cy="1734679"/>
          </a:xfrm>
          <a:prstGeom prst="rect">
            <a:avLst/>
          </a:prstGeom>
        </p:spPr>
      </p:pic>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9"/>
          <p:cNvSpPr txBox="1">
            <a:spLocks noChangeArrowheads="1"/>
          </p:cNvSpPr>
          <p:nvPr/>
        </p:nvSpPr>
        <p:spPr bwMode="auto">
          <a:xfrm>
            <a:off x="1110291" y="1917580"/>
            <a:ext cx="4283745" cy="283154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dirty="0">
                <a:solidFill>
                  <a:srgbClr val="000644"/>
                </a:solidFill>
                <a:latin typeface="+mn-lt"/>
              </a:rPr>
              <a:t>Kennistoets</a:t>
            </a:r>
          </a:p>
          <a:p>
            <a:pPr eaLnBrk="1" hangingPunct="1">
              <a:spcBef>
                <a:spcPct val="0"/>
              </a:spcBef>
              <a:buFontTx/>
              <a:buNone/>
            </a:pPr>
            <a:endParaRPr lang="nl-NL" altLang="nl-NL" sz="1600" dirty="0">
              <a:latin typeface="+mn-lt"/>
            </a:endParaRPr>
          </a:p>
          <a:p>
            <a:pPr>
              <a:spcBef>
                <a:spcPct val="0"/>
              </a:spcBef>
              <a:buFontTx/>
              <a:buNone/>
            </a:pPr>
            <a:r>
              <a:rPr lang="nl-NL" altLang="nl-NL" sz="1600" dirty="0">
                <a:latin typeface="+mn-lt"/>
              </a:rPr>
              <a:t>De kennistoets gaat over de theorie die betrekking heeft op deze IBS.  In deze kennistoets wordt leerdoel 1 getoetst. Bij dit leerdoel horen verschillende succescriteria. </a:t>
            </a:r>
            <a:endParaRPr lang="nl-NL" altLang="nl-NL" sz="1600" dirty="0">
              <a:latin typeface="+mn-lt"/>
              <a:cs typeface="Calibri"/>
            </a:endParaRPr>
          </a:p>
          <a:p>
            <a:pPr eaLnBrk="1" hangingPunct="1">
              <a:spcBef>
                <a:spcPct val="0"/>
              </a:spcBef>
              <a:buFontTx/>
              <a:buNone/>
            </a:pPr>
            <a:endParaRPr lang="nl-NL" altLang="nl-NL" sz="1600" dirty="0">
              <a:latin typeface="+mn-lt"/>
            </a:endParaRPr>
          </a:p>
          <a:p>
            <a:pPr eaLnBrk="1" hangingPunct="1">
              <a:spcBef>
                <a:spcPct val="0"/>
              </a:spcBef>
              <a:buFontTx/>
              <a:buNone/>
            </a:pPr>
            <a:r>
              <a:rPr lang="nl-NL" altLang="nl-NL" sz="1600" dirty="0">
                <a:latin typeface="+mn-lt"/>
              </a:rPr>
              <a:t>De vragen zullen gaan over deze succescriteria. Leer hiervoor met de aangeboden lessen en bronnen. De begrippenlijst geeft een richtlijn voor de te leren onderwerpen. </a:t>
            </a:r>
          </a:p>
        </p:txBody>
      </p:sp>
      <p:sp>
        <p:nvSpPr>
          <p:cNvPr id="10" name="Tekstvak 9"/>
          <p:cNvSpPr txBox="1">
            <a:spLocks noChangeArrowheads="1"/>
          </p:cNvSpPr>
          <p:nvPr/>
        </p:nvSpPr>
        <p:spPr bwMode="auto">
          <a:xfrm>
            <a:off x="5781964" y="1917580"/>
            <a:ext cx="6210817" cy="358867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a:t>
            </a:r>
          </a:p>
          <a:p>
            <a:pPr>
              <a:spcAft>
                <a:spcPts val="0"/>
              </a:spcAft>
              <a:buNone/>
            </a:pPr>
            <a:r>
              <a:rPr lang="nl-NL" sz="1600" dirty="0">
                <a:latin typeface="+mn-lt"/>
              </a:rPr>
              <a:t>Leerdoel 1</a:t>
            </a:r>
          </a:p>
          <a:p>
            <a:pPr>
              <a:spcBef>
                <a:spcPts val="0"/>
              </a:spcBef>
              <a:buNone/>
            </a:pPr>
            <a:r>
              <a:rPr lang="nl-NL" sz="1600" dirty="0">
                <a:latin typeface="+mn-lt"/>
              </a:rPr>
              <a:t>1.1 Je kunt de aangeboden begrippen voor ‘Vrijetijd’ uitleggen en toepassen.</a:t>
            </a:r>
          </a:p>
          <a:p>
            <a:pPr>
              <a:spcBef>
                <a:spcPts val="0"/>
              </a:spcBef>
              <a:buNone/>
            </a:pPr>
            <a:r>
              <a:rPr lang="nl-NL" sz="1600" dirty="0">
                <a:latin typeface="+mn-lt"/>
              </a:rPr>
              <a:t>1.2 Je kunt de aangeboden begrippen voor ‘projectmanagement’ uitleggen en toepassen.</a:t>
            </a:r>
          </a:p>
          <a:p>
            <a:pPr>
              <a:spcBef>
                <a:spcPts val="0"/>
              </a:spcBef>
              <a:buNone/>
            </a:pPr>
            <a:r>
              <a:rPr lang="nl-NL" sz="1600" dirty="0">
                <a:latin typeface="+mn-lt"/>
              </a:rPr>
              <a:t>1.3 Je kunt de aangeboden begrippen voor ‘research’ uitleggen en toepassen.</a:t>
            </a:r>
          </a:p>
          <a:p>
            <a:pPr>
              <a:spcBef>
                <a:spcPts val="0"/>
              </a:spcBef>
              <a:buNone/>
            </a:pPr>
            <a:r>
              <a:rPr lang="nl-NL" sz="1600" dirty="0">
                <a:latin typeface="+mn-lt"/>
              </a:rPr>
              <a:t>1.4 Je kunt de aangeboden begrippen voor ‘communicatie’ uitleggen en toepassen.</a:t>
            </a:r>
          </a:p>
          <a:p>
            <a:pPr>
              <a:spcBef>
                <a:spcPts val="0"/>
              </a:spcBef>
              <a:buNone/>
            </a:pPr>
            <a:r>
              <a:rPr lang="nl-NL" sz="1600" dirty="0">
                <a:latin typeface="+mn-lt"/>
              </a:rPr>
              <a:t>1.5 Je kunt de aangeboden begrippen voor ‘groepsdynamica uitleggen en toepassen.</a:t>
            </a:r>
          </a:p>
          <a:p>
            <a:pPr>
              <a:spcBef>
                <a:spcPts val="0"/>
              </a:spcBef>
              <a:buNone/>
            </a:pPr>
            <a:r>
              <a:rPr lang="nl-NL" sz="1600" dirty="0">
                <a:latin typeface="+mn-lt"/>
              </a:rPr>
              <a:t>1.6 Je kunt de aangeboden begrippen voor ‘gedragsbeïnvloeding’ uitleggen en toepassen.</a:t>
            </a:r>
          </a:p>
        </p:txBody>
      </p:sp>
      <p:sp>
        <p:nvSpPr>
          <p:cNvPr id="13" name="Rechthoek 12"/>
          <p:cNvSpPr/>
          <p:nvPr/>
        </p:nvSpPr>
        <p:spPr>
          <a:xfrm>
            <a:off x="10019546" y="6176486"/>
            <a:ext cx="217245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IBS-SEM-DCV-V42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p:txBody>
          <a:bodyPr>
            <a:normAutofit/>
          </a:bodyPr>
          <a:lstStyle/>
          <a:p>
            <a:r>
              <a:rPr lang="nl-NL" sz="3600" dirty="0">
                <a:latin typeface="Arial" panose="020B0604020202020204" pitchFamily="34" charset="0"/>
                <a:cs typeface="Arial" panose="020B0604020202020204" pitchFamily="34" charset="0"/>
              </a:rPr>
              <a:t>IBS De community verbonden</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Vrijetijd</a:t>
            </a:r>
          </a:p>
        </p:txBody>
      </p:sp>
      <p:pic>
        <p:nvPicPr>
          <p:cNvPr id="15" name="Tijdelijke aanduiding voor inhoud 4">
            <a:extLst>
              <a:ext uri="{FF2B5EF4-FFF2-40B4-BE49-F238E27FC236}">
                <a16:creationId xmlns:a16="http://schemas.microsoft.com/office/drawing/2014/main" id="{529FA36F-36A3-4CDA-B5BD-5A603EE80F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968811" y="1487123"/>
            <a:ext cx="4820886" cy="101566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dirty="0">
                <a:solidFill>
                  <a:srgbClr val="000644"/>
                </a:solidFill>
                <a:latin typeface="+mn-lt"/>
              </a:rPr>
              <a:t>Projectplan</a:t>
            </a:r>
          </a:p>
          <a:p>
            <a:pPr>
              <a:spcBef>
                <a:spcPct val="0"/>
              </a:spcBef>
              <a:buNone/>
            </a:pPr>
            <a:r>
              <a:rPr lang="nl-NL" altLang="nl-NL" sz="1400" dirty="0">
                <a:latin typeface="+mn-lt"/>
              </a:rPr>
              <a:t>Voor het organiseren van de bijeenkomst schrijf je een projectplan</a:t>
            </a:r>
            <a:r>
              <a:rPr lang="nl-NL" sz="1400" dirty="0"/>
              <a:t>. </a:t>
            </a:r>
            <a:r>
              <a:rPr lang="nl-NL" altLang="nl-NL" sz="1400" dirty="0"/>
              <a:t>Met dit projectplan </a:t>
            </a:r>
            <a:r>
              <a:rPr lang="nl-NL" altLang="nl-NL" sz="1400" dirty="0">
                <a:latin typeface="+mn-lt"/>
              </a:rPr>
              <a:t>worden leerdoelen 2, 3, 5 en 6 getoetst. Bij deze leerdoelen horen verschillende succescriteria. </a:t>
            </a:r>
          </a:p>
        </p:txBody>
      </p:sp>
      <p:sp>
        <p:nvSpPr>
          <p:cNvPr id="9" name="Tekstvak 8"/>
          <p:cNvSpPr txBox="1"/>
          <p:nvPr/>
        </p:nvSpPr>
        <p:spPr>
          <a:xfrm>
            <a:off x="968811" y="2706474"/>
            <a:ext cx="4820886" cy="163121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dirty="0">
                <a:solidFill>
                  <a:schemeClr val="tx1"/>
                </a:solidFill>
              </a:rPr>
              <a:t>Succescriteria leerdoel 2</a:t>
            </a:r>
          </a:p>
          <a:p>
            <a:pPr>
              <a:spcBef>
                <a:spcPts val="0"/>
              </a:spcBef>
            </a:pPr>
            <a:r>
              <a:rPr lang="nl-NL" sz="1400" b="0" dirty="0">
                <a:solidFill>
                  <a:schemeClr val="tx1"/>
                </a:solidFill>
              </a:rPr>
              <a:t>2.1 Je kunt benoemen wie jouw stakeholders zijn.</a:t>
            </a:r>
          </a:p>
          <a:p>
            <a:pPr>
              <a:spcBef>
                <a:spcPts val="0"/>
              </a:spcBef>
            </a:pPr>
            <a:r>
              <a:rPr lang="nl-NL" sz="1400" b="0" dirty="0">
                <a:solidFill>
                  <a:schemeClr val="tx1"/>
                </a:solidFill>
              </a:rPr>
              <a:t>2.2 Je kunt een krachtenveldanalyse maken.</a:t>
            </a:r>
          </a:p>
          <a:p>
            <a:pPr>
              <a:spcBef>
                <a:spcPts val="0"/>
              </a:spcBef>
            </a:pPr>
            <a:r>
              <a:rPr lang="nl-NL" sz="1400" b="0" dirty="0">
                <a:solidFill>
                  <a:schemeClr val="tx1"/>
                </a:solidFill>
              </a:rPr>
              <a:t>2.3 Je kunt een overzicht van de doelgroepen in jouw toegewezen gebied maken. </a:t>
            </a:r>
          </a:p>
          <a:p>
            <a:pPr>
              <a:spcBef>
                <a:spcPts val="0"/>
              </a:spcBef>
            </a:pPr>
            <a:r>
              <a:rPr lang="nl-NL" sz="1400" b="0" dirty="0">
                <a:solidFill>
                  <a:schemeClr val="tx1"/>
                </a:solidFill>
              </a:rPr>
              <a:t>2.4 Je kunt uitleggen hoe je de verbinding tussen de actoren van de stad/het gebied en de community kunt verrijken.</a:t>
            </a:r>
          </a:p>
        </p:txBody>
      </p:sp>
      <p:sp>
        <p:nvSpPr>
          <p:cNvPr id="10" name="Tekstvak 9"/>
          <p:cNvSpPr txBox="1">
            <a:spLocks noChangeArrowheads="1"/>
          </p:cNvSpPr>
          <p:nvPr/>
        </p:nvSpPr>
        <p:spPr bwMode="auto">
          <a:xfrm>
            <a:off x="968811" y="4715184"/>
            <a:ext cx="4820886" cy="1200329"/>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 leerdoel 3</a:t>
            </a:r>
          </a:p>
          <a:p>
            <a:pPr>
              <a:spcBef>
                <a:spcPts val="0"/>
              </a:spcBef>
              <a:spcAft>
                <a:spcPts val="0"/>
              </a:spcAft>
              <a:buNone/>
            </a:pPr>
            <a:r>
              <a:rPr lang="nl-NL" sz="1400" dirty="0"/>
              <a:t>3.1 Je kunt doormiddel van desk research actuele en urgente thema’s voor jouw community aantonen.</a:t>
            </a:r>
          </a:p>
          <a:p>
            <a:pPr>
              <a:spcBef>
                <a:spcPts val="0"/>
              </a:spcBef>
              <a:spcAft>
                <a:spcPts val="0"/>
              </a:spcAft>
              <a:buNone/>
            </a:pPr>
            <a:r>
              <a:rPr lang="nl-NL" sz="1400" dirty="0"/>
              <a:t>3.2 Je kunt de thema’s koppelen aan de stakeholders in jouw community.</a:t>
            </a:r>
          </a:p>
        </p:txBody>
      </p:sp>
      <p:sp>
        <p:nvSpPr>
          <p:cNvPr id="13" name="Rechthoek 12"/>
          <p:cNvSpPr/>
          <p:nvPr/>
        </p:nvSpPr>
        <p:spPr>
          <a:xfrm>
            <a:off x="10019546" y="6173721"/>
            <a:ext cx="217245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IBS-SEM-DCV-V42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a:xfrm>
            <a:off x="838200" y="161560"/>
            <a:ext cx="10515600" cy="1325563"/>
          </a:xfrm>
        </p:spPr>
        <p:txBody>
          <a:bodyPr>
            <a:normAutofit/>
          </a:bodyPr>
          <a:lstStyle/>
          <a:p>
            <a:r>
              <a:rPr lang="nl-NL" sz="3600" dirty="0">
                <a:latin typeface="Arial" panose="020B0604020202020204" pitchFamily="34" charset="0"/>
                <a:cs typeface="Arial" panose="020B0604020202020204" pitchFamily="34" charset="0"/>
              </a:rPr>
              <a:t>IBS De community verbonden</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Vrijetijd</a:t>
            </a:r>
          </a:p>
        </p:txBody>
      </p:sp>
      <p:sp>
        <p:nvSpPr>
          <p:cNvPr id="12" name="Tekstvak 11"/>
          <p:cNvSpPr txBox="1">
            <a:spLocks noChangeArrowheads="1"/>
          </p:cNvSpPr>
          <p:nvPr/>
        </p:nvSpPr>
        <p:spPr bwMode="auto">
          <a:xfrm>
            <a:off x="6657289" y="1487123"/>
            <a:ext cx="4955384" cy="227754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 leerdoel 5</a:t>
            </a:r>
          </a:p>
          <a:p>
            <a:pPr>
              <a:spcBef>
                <a:spcPts val="0"/>
              </a:spcBef>
              <a:spcAft>
                <a:spcPts val="0"/>
              </a:spcAft>
              <a:buNone/>
            </a:pPr>
            <a:r>
              <a:rPr lang="nl-NL" sz="1400" dirty="0"/>
              <a:t>5.1 Je kunt uit verzamelde gegevens (bijeenkomst) wensen voor jouw stakeholders concluderen.</a:t>
            </a:r>
          </a:p>
          <a:p>
            <a:pPr>
              <a:spcBef>
                <a:spcPts val="0"/>
              </a:spcBef>
              <a:spcAft>
                <a:spcPts val="0"/>
              </a:spcAft>
              <a:buNone/>
            </a:pPr>
            <a:r>
              <a:rPr lang="nl-NL" sz="1400" dirty="0"/>
              <a:t>5.2 Je kunt de huidige situatie voor jouw community in kaart brengen.</a:t>
            </a:r>
          </a:p>
          <a:p>
            <a:pPr>
              <a:spcBef>
                <a:spcPts val="0"/>
              </a:spcBef>
              <a:spcAft>
                <a:spcPts val="0"/>
              </a:spcAft>
              <a:buNone/>
            </a:pPr>
            <a:r>
              <a:rPr lang="nl-NL" sz="1400" dirty="0"/>
              <a:t>5.3 Je kunt de gewenste situatie voor jouw community in kaart brengen.</a:t>
            </a:r>
          </a:p>
          <a:p>
            <a:pPr>
              <a:spcBef>
                <a:spcPts val="0"/>
              </a:spcBef>
              <a:spcAft>
                <a:spcPts val="0"/>
              </a:spcAft>
              <a:buNone/>
            </a:pPr>
            <a:r>
              <a:rPr lang="nl-NL" sz="1400" dirty="0"/>
              <a:t>5.4 Je kunt op basis van opgehaalde informatie prioriteiten bepalen aan de belangen en behoeften.</a:t>
            </a:r>
          </a:p>
          <a:p>
            <a:pPr>
              <a:spcBef>
                <a:spcPts val="0"/>
              </a:spcBef>
              <a:spcAft>
                <a:spcPts val="0"/>
              </a:spcAft>
              <a:buNone/>
            </a:pPr>
            <a:r>
              <a:rPr lang="nl-NL" sz="1400" dirty="0"/>
              <a:t>5.5 Je kunt de opgehaalde informatie verwerken.</a:t>
            </a:r>
          </a:p>
        </p:txBody>
      </p:sp>
      <p:sp>
        <p:nvSpPr>
          <p:cNvPr id="14" name="Tekstvak 13"/>
          <p:cNvSpPr txBox="1">
            <a:spLocks noChangeArrowheads="1"/>
          </p:cNvSpPr>
          <p:nvPr/>
        </p:nvSpPr>
        <p:spPr bwMode="auto">
          <a:xfrm>
            <a:off x="6657289" y="4034850"/>
            <a:ext cx="4955384" cy="163121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 leerdoel 6</a:t>
            </a:r>
          </a:p>
          <a:p>
            <a:pPr>
              <a:spcBef>
                <a:spcPts val="0"/>
              </a:spcBef>
              <a:spcAft>
                <a:spcPts val="0"/>
              </a:spcAft>
              <a:buNone/>
            </a:pPr>
            <a:r>
              <a:rPr lang="nl-NL" sz="1400" dirty="0"/>
              <a:t>6.1 Je kunt op basis van verzamelde informatie over jouw community een passende manier bepalen om hen te bereiken.</a:t>
            </a:r>
          </a:p>
          <a:p>
            <a:pPr>
              <a:spcBef>
                <a:spcPts val="0"/>
              </a:spcBef>
              <a:spcAft>
                <a:spcPts val="0"/>
              </a:spcAft>
              <a:buNone/>
            </a:pPr>
            <a:r>
              <a:rPr lang="nl-NL" sz="1400" dirty="0"/>
              <a:t>6.2 Je kunt een projectplanning met deadlines maken.</a:t>
            </a:r>
          </a:p>
          <a:p>
            <a:pPr>
              <a:spcBef>
                <a:spcPts val="0"/>
              </a:spcBef>
              <a:spcAft>
                <a:spcPts val="0"/>
              </a:spcAft>
              <a:buNone/>
            </a:pPr>
            <a:r>
              <a:rPr lang="nl-NL" sz="1400" dirty="0"/>
              <a:t>6.3 Je kunt een projectplan schrijven.</a:t>
            </a:r>
          </a:p>
          <a:p>
            <a:pPr>
              <a:spcBef>
                <a:spcPts val="0"/>
              </a:spcBef>
              <a:spcAft>
                <a:spcPts val="0"/>
              </a:spcAft>
              <a:buNone/>
            </a:pPr>
            <a:r>
              <a:rPr lang="nl-NL" sz="1400" dirty="0"/>
              <a:t>6.4 Je kunt een draaiboek voor de bijeenkomst opstellen.</a:t>
            </a:r>
          </a:p>
          <a:p>
            <a:pPr>
              <a:spcBef>
                <a:spcPts val="0"/>
              </a:spcBef>
              <a:spcAft>
                <a:spcPts val="0"/>
              </a:spcAft>
              <a:buNone/>
            </a:pPr>
            <a:r>
              <a:rPr lang="nl-NL" sz="1400" dirty="0"/>
              <a:t>6.5 Je kunt een gepaste, digitale uitnodiging maken.</a:t>
            </a:r>
          </a:p>
        </p:txBody>
      </p:sp>
      <p:pic>
        <p:nvPicPr>
          <p:cNvPr id="15" name="Tijdelijke aanduiding voor inhoud 4">
            <a:extLst>
              <a:ext uri="{FF2B5EF4-FFF2-40B4-BE49-F238E27FC236}">
                <a16:creationId xmlns:a16="http://schemas.microsoft.com/office/drawing/2014/main" id="{3311F807-0A76-44DE-9CEF-693B117364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175296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Rechthoek 10"/>
          <p:cNvSpPr/>
          <p:nvPr/>
        </p:nvSpPr>
        <p:spPr>
          <a:xfrm>
            <a:off x="10019546" y="6157653"/>
            <a:ext cx="217245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IBS-SEM-DCV-V42</a:t>
            </a:r>
          </a:p>
        </p:txBody>
      </p:sp>
      <p:pic>
        <p:nvPicPr>
          <p:cNvPr id="4098" name="Picture 2" descr="Afbeeldingsresultaat voor uitroepteken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71433" y="2846625"/>
            <a:ext cx="1164750" cy="1164750"/>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9">
            <a:extLst>
              <a:ext uri="{FF2B5EF4-FFF2-40B4-BE49-F238E27FC236}">
                <a16:creationId xmlns:a16="http://schemas.microsoft.com/office/drawing/2014/main" id="{0EF5C59D-F48A-4C4A-A9A5-9A6BCF602839}"/>
              </a:ext>
            </a:extLst>
          </p:cNvPr>
          <p:cNvSpPr txBox="1">
            <a:spLocks noChangeArrowheads="1"/>
          </p:cNvSpPr>
          <p:nvPr/>
        </p:nvSpPr>
        <p:spPr bwMode="auto">
          <a:xfrm>
            <a:off x="7433186" y="4232273"/>
            <a:ext cx="3844413" cy="1600438"/>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solidFill>
                  <a:schemeClr val="accent5"/>
                </a:solidFill>
                <a:latin typeface="+mn-lt"/>
              </a:rPr>
              <a:t>Projectplan</a:t>
            </a:r>
          </a:p>
          <a:p>
            <a:pPr>
              <a:spcBef>
                <a:spcPct val="0"/>
              </a:spcBef>
              <a:buNone/>
            </a:pPr>
            <a:r>
              <a:rPr lang="nl-NL" altLang="nl-NL" sz="1600" dirty="0">
                <a:latin typeface="+mn-lt"/>
                <a:cs typeface="Calibri"/>
              </a:rPr>
              <a:t>Je product wordt alleen beoordeeld als het aan de 'voorwaarden voor beoordeling' voldoet. De checklist hiervoor zie je hiernaast en is ook te downloaden in de Wiki.</a:t>
            </a:r>
          </a:p>
        </p:txBody>
      </p:sp>
      <p:pic>
        <p:nvPicPr>
          <p:cNvPr id="12" name="Afbeelding 11">
            <a:extLst>
              <a:ext uri="{FF2B5EF4-FFF2-40B4-BE49-F238E27FC236}">
                <a16:creationId xmlns:a16="http://schemas.microsoft.com/office/drawing/2014/main" id="{569DCBA4-17FB-4A50-A604-4A8009B23AB4}"/>
              </a:ext>
            </a:extLst>
          </p:cNvPr>
          <p:cNvPicPr>
            <a:picLocks noChangeAspect="1"/>
          </p:cNvPicPr>
          <p:nvPr/>
        </p:nvPicPr>
        <p:blipFill>
          <a:blip r:embed="rId3"/>
          <a:stretch>
            <a:fillRect/>
          </a:stretch>
        </p:blipFill>
        <p:spPr>
          <a:xfrm>
            <a:off x="472888" y="53840"/>
            <a:ext cx="6619875" cy="6553200"/>
          </a:xfrm>
          <a:prstGeom prst="rect">
            <a:avLst/>
          </a:prstGeom>
        </p:spPr>
      </p:pic>
      <p:pic>
        <p:nvPicPr>
          <p:cNvPr id="13" name="Tijdelijke aanduiding voor inhoud 4">
            <a:extLst>
              <a:ext uri="{FF2B5EF4-FFF2-40B4-BE49-F238E27FC236}">
                <a16:creationId xmlns:a16="http://schemas.microsoft.com/office/drawing/2014/main" id="{378CE15F-7C37-4080-8475-E75467CA643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42903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838200" y="1934093"/>
            <a:ext cx="6104466" cy="110799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dirty="0">
                <a:solidFill>
                  <a:srgbClr val="000644"/>
                </a:solidFill>
                <a:latin typeface="+mn-lt"/>
              </a:rPr>
              <a:t>Reflectie</a:t>
            </a:r>
          </a:p>
          <a:p>
            <a:pPr>
              <a:spcBef>
                <a:spcPct val="0"/>
              </a:spcBef>
              <a:buNone/>
            </a:pPr>
            <a:r>
              <a:rPr lang="nl-NL" altLang="nl-NL" sz="1600" dirty="0">
                <a:latin typeface="+mn-lt"/>
              </a:rPr>
              <a:t>Gedurende de periode focus je op je eigen leerdoel met betrekking op communicatie. Je reflecteert op je eigen ontwikkeling aan het einde van de periode. Met deze reflectie wordt leerdoel 4 getoetst. </a:t>
            </a:r>
          </a:p>
        </p:txBody>
      </p:sp>
      <p:sp>
        <p:nvSpPr>
          <p:cNvPr id="11" name="Rechthoek 10"/>
          <p:cNvSpPr/>
          <p:nvPr/>
        </p:nvSpPr>
        <p:spPr>
          <a:xfrm>
            <a:off x="10019546" y="6237708"/>
            <a:ext cx="217245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IBS-SEM-DCV-V42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3" name="Titel 1"/>
          <p:cNvSpPr>
            <a:spLocks noGrp="1"/>
          </p:cNvSpPr>
          <p:nvPr>
            <p:ph type="title"/>
          </p:nvPr>
        </p:nvSpPr>
        <p:spPr>
          <a:xfrm>
            <a:off x="838200" y="389411"/>
            <a:ext cx="10515600" cy="1325563"/>
          </a:xfrm>
        </p:spPr>
        <p:txBody>
          <a:bodyPr>
            <a:normAutofit/>
          </a:bodyPr>
          <a:lstStyle/>
          <a:p>
            <a:r>
              <a:rPr lang="nl-NL" sz="3600" dirty="0">
                <a:latin typeface="Arial" panose="020B0604020202020204" pitchFamily="34" charset="0"/>
                <a:cs typeface="Arial" panose="020B0604020202020204" pitchFamily="34" charset="0"/>
              </a:rPr>
              <a:t>IBS De community verbonden</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Vrijetijd</a:t>
            </a:r>
          </a:p>
        </p:txBody>
      </p:sp>
      <p:sp>
        <p:nvSpPr>
          <p:cNvPr id="9" name="Tijdelijke aanduiding voor inhoud 4"/>
          <p:cNvSpPr txBox="1">
            <a:spLocks noChangeArrowheads="1"/>
          </p:cNvSpPr>
          <p:nvPr/>
        </p:nvSpPr>
        <p:spPr bwMode="auto">
          <a:xfrm>
            <a:off x="838199" y="3319086"/>
            <a:ext cx="6104467" cy="2308324"/>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dirty="0">
                <a:latin typeface="+mn-lt"/>
              </a:rPr>
              <a:t>Succescriteria</a:t>
            </a:r>
          </a:p>
          <a:p>
            <a:pPr>
              <a:buFont typeface="Arial" panose="020B0604020202020204" pitchFamily="34" charset="0"/>
              <a:buNone/>
            </a:pPr>
            <a:r>
              <a:rPr lang="nl-NL" sz="1600" dirty="0">
                <a:latin typeface="+mn-lt"/>
              </a:rPr>
              <a:t>Leerdoel 4</a:t>
            </a:r>
          </a:p>
          <a:p>
            <a:pPr marL="0" indent="0">
              <a:lnSpc>
                <a:spcPct val="100000"/>
              </a:lnSpc>
              <a:spcBef>
                <a:spcPts val="0"/>
              </a:spcBef>
              <a:spcAft>
                <a:spcPts val="0"/>
              </a:spcAft>
              <a:buNone/>
            </a:pPr>
            <a:r>
              <a:rPr lang="nl-NL" sz="1600" dirty="0">
                <a:latin typeface="+mn-lt"/>
              </a:rPr>
              <a:t>4.1 Je kunt een persoonlijk leerdoel formuleren. </a:t>
            </a:r>
          </a:p>
          <a:p>
            <a:pPr marL="0" indent="0">
              <a:lnSpc>
                <a:spcPct val="100000"/>
              </a:lnSpc>
              <a:spcBef>
                <a:spcPts val="0"/>
              </a:spcBef>
              <a:spcAft>
                <a:spcPts val="0"/>
              </a:spcAft>
              <a:buNone/>
            </a:pPr>
            <a:r>
              <a:rPr lang="nl-NL" sz="1600" dirty="0">
                <a:latin typeface="+mn-lt"/>
              </a:rPr>
              <a:t>4.2 Je kunt in je communicatie gebruik maken van luisteren, samenvatten en doorvragen. </a:t>
            </a:r>
          </a:p>
          <a:p>
            <a:pPr marL="0" indent="0">
              <a:lnSpc>
                <a:spcPct val="100000"/>
              </a:lnSpc>
              <a:spcBef>
                <a:spcPts val="0"/>
              </a:spcBef>
              <a:spcAft>
                <a:spcPts val="0"/>
              </a:spcAft>
              <a:buNone/>
            </a:pPr>
            <a:r>
              <a:rPr lang="nl-NL" sz="1600" dirty="0">
                <a:latin typeface="+mn-lt"/>
              </a:rPr>
              <a:t>4.3 Je kunt hoofd- en bijzaken onderscheiden. </a:t>
            </a:r>
          </a:p>
          <a:p>
            <a:pPr marL="0" indent="0">
              <a:lnSpc>
                <a:spcPct val="100000"/>
              </a:lnSpc>
              <a:spcBef>
                <a:spcPts val="0"/>
              </a:spcBef>
              <a:spcAft>
                <a:spcPts val="0"/>
              </a:spcAft>
              <a:buNone/>
            </a:pPr>
            <a:r>
              <a:rPr lang="nl-NL" sz="1600" dirty="0">
                <a:latin typeface="+mn-lt"/>
              </a:rPr>
              <a:t>4.4 Je kunt toegepaste gesprekstechnieken theoretisch onderbouwen. </a:t>
            </a:r>
          </a:p>
          <a:p>
            <a:pPr marL="0" indent="0">
              <a:lnSpc>
                <a:spcPct val="100000"/>
              </a:lnSpc>
              <a:spcBef>
                <a:spcPts val="0"/>
              </a:spcBef>
              <a:spcAft>
                <a:spcPts val="0"/>
              </a:spcAft>
              <a:buNone/>
            </a:pPr>
            <a:r>
              <a:rPr lang="nl-NL" sz="1600" dirty="0">
                <a:latin typeface="+mn-lt"/>
              </a:rPr>
              <a:t>4.5 Je kunt enthousiasmeren en motiveren. </a:t>
            </a:r>
          </a:p>
          <a:p>
            <a:pPr marL="0" indent="0">
              <a:lnSpc>
                <a:spcPct val="100000"/>
              </a:lnSpc>
              <a:spcBef>
                <a:spcPts val="0"/>
              </a:spcBef>
              <a:spcAft>
                <a:spcPts val="0"/>
              </a:spcAft>
              <a:buNone/>
            </a:pPr>
            <a:r>
              <a:rPr lang="nl-NL" sz="1600" dirty="0">
                <a:latin typeface="+mn-lt"/>
              </a:rPr>
              <a:t>4.6 Je kunt reflecteren volgens de STARR-methode.</a:t>
            </a:r>
          </a:p>
        </p:txBody>
      </p:sp>
      <p:pic>
        <p:nvPicPr>
          <p:cNvPr id="1026" name="Picture 2" descr="Gerelateerde afbeeldi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45260" y="1390293"/>
            <a:ext cx="3520270" cy="2195595"/>
          </a:xfrm>
          <a:prstGeom prst="rect">
            <a:avLst/>
          </a:prstGeom>
          <a:noFill/>
          <a:extLst>
            <a:ext uri="{909E8E84-426E-40DD-AFC4-6F175D3DCCD1}">
              <a14:hiddenFill xmlns:a14="http://schemas.microsoft.com/office/drawing/2010/main">
                <a:solidFill>
                  <a:srgbClr val="FFFFFF"/>
                </a:solidFill>
              </a14:hiddenFill>
            </a:ext>
          </a:extLst>
        </p:spPr>
      </p:pic>
      <p:pic>
        <p:nvPicPr>
          <p:cNvPr id="10" name="Tijdelijke aanduiding voor inhoud 4">
            <a:extLst>
              <a:ext uri="{FF2B5EF4-FFF2-40B4-BE49-F238E27FC236}">
                <a16:creationId xmlns:a16="http://schemas.microsoft.com/office/drawing/2014/main" id="{1A02C158-03B7-454B-B2C2-B3AC7A8364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44664281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3" ma:contentTypeDescription="Een nieuw document maken." ma:contentTypeScope="" ma:versionID="bd0271150be9f8e9bec974e355b2f8a7">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59377b08247893b8b844217c25199b5d"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F768246-588D-4B14-9C53-4BD4BCD2CE6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F329DE2-96E9-4FCF-8D52-C1D332BF0A54}">
  <ds:schemaRefs>
    <ds:schemaRef ds:uri="http://schemas.microsoft.com/sharepoint/v3/contenttype/forms"/>
  </ds:schemaRefs>
</ds:datastoreItem>
</file>

<file path=customXml/itemProps3.xml><?xml version="1.0" encoding="utf-8"?>
<ds:datastoreItem xmlns:ds="http://schemas.openxmlformats.org/officeDocument/2006/customXml" ds:itemID="{FAC5E178-DE29-427B-B546-FFACD5E671F9}"/>
</file>

<file path=docProps/app.xml><?xml version="1.0" encoding="utf-8"?>
<Properties xmlns="http://schemas.openxmlformats.org/officeDocument/2006/extended-properties" xmlns:vt="http://schemas.openxmlformats.org/officeDocument/2006/docPropsVTypes">
  <TotalTime>9</TotalTime>
  <Words>1039</Words>
  <Application>Microsoft Office PowerPoint</Application>
  <PresentationFormat>Breedbeeld</PresentationFormat>
  <Paragraphs>123</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Calibri Light</vt:lpstr>
      <vt:lpstr>Kantoorthema</vt:lpstr>
      <vt:lpstr>IBS De community verbonden Specialisatie Vrijetijd</vt:lpstr>
      <vt:lpstr>IBS De community verbonden Specialisatie Vrijetijd</vt:lpstr>
      <vt:lpstr>IBS De community verbonden Specialisatie Vrijetijd</vt:lpstr>
      <vt:lpstr>IBS De community verbonden Specialisatie Vrijetijd</vt:lpstr>
      <vt:lpstr>IBS De community verbonden Specialisatie Vrijetijd</vt:lpstr>
      <vt:lpstr>PowerPoint-presentatie</vt:lpstr>
      <vt:lpstr>IBS De community verbonden Specialisatie Vrijetijd</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Marieke Drabbe</cp:lastModifiedBy>
  <cp:revision>1</cp:revision>
  <dcterms:created xsi:type="dcterms:W3CDTF">2017-02-03T11:29:36Z</dcterms:created>
  <dcterms:modified xsi:type="dcterms:W3CDTF">2021-07-22T12:59:37Z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_ExtendedDescription">
    <vt:lpwstr/>
  </property>
  <property fmtid="{D5CDD505-2E9C-101B-9397-08002B2CF9AE}" pid="4" name="TriggerFlowInfo">
    <vt:lpwstr/>
  </property>
</Properties>
</file>