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D33A28-5745-4FF0-88E1-85131CAE1CBB}" v="14" dt="2021-07-22T12:59:29.57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1ADD028D-5270-457D-A803-5B1FE1D937C0}"/>
    <pc:docChg chg="modSld">
      <pc:chgData name="Marieke Drabbe" userId="S::m.drabbe@helicon.nl::b9b1a049-6b87-453c-9d4e-1b3ea0ffd634" providerId="AD" clId="Web-{1ADD028D-5270-457D-A803-5B1FE1D937C0}" dt="2019-05-16T11:56:23.769" v="33" actId="20577"/>
      <pc:docMkLst>
        <pc:docMk/>
      </pc:docMkLst>
      <pc:sldChg chg="modSp">
        <pc:chgData name="Marieke Drabbe" userId="S::m.drabbe@helicon.nl::b9b1a049-6b87-453c-9d4e-1b3ea0ffd634" providerId="AD" clId="Web-{1ADD028D-5270-457D-A803-5B1FE1D937C0}" dt="2019-05-16T11:56:18.160" v="29" actId="20577"/>
        <pc:sldMkLst>
          <pc:docMk/>
          <pc:sldMk cId="83892022" sldId="260"/>
        </pc:sldMkLst>
        <pc:spChg chg="mod">
          <ac:chgData name="Marieke Drabbe" userId="S::m.drabbe@helicon.nl::b9b1a049-6b87-453c-9d4e-1b3ea0ffd634" providerId="AD" clId="Web-{1ADD028D-5270-457D-A803-5B1FE1D937C0}" dt="2019-05-16T11:56:15.629" v="25" actId="20577"/>
          <ac:spMkLst>
            <pc:docMk/>
            <pc:sldMk cId="83892022" sldId="260"/>
            <ac:spMk id="10" creationId="{00000000-0000-0000-0000-000000000000}"/>
          </ac:spMkLst>
        </pc:spChg>
        <pc:spChg chg="mod">
          <ac:chgData name="Marieke Drabbe" userId="S::m.drabbe@helicon.nl::b9b1a049-6b87-453c-9d4e-1b3ea0ffd634" providerId="AD" clId="Web-{1ADD028D-5270-457D-A803-5B1FE1D937C0}" dt="2019-05-16T11:56:18.160" v="29" actId="20577"/>
          <ac:spMkLst>
            <pc:docMk/>
            <pc:sldMk cId="83892022" sldId="260"/>
            <ac:spMk id="12" creationId="{00000000-0000-0000-0000-000000000000}"/>
          </ac:spMkLst>
        </pc:spChg>
      </pc:sldChg>
      <pc:sldChg chg="modSp">
        <pc:chgData name="Marieke Drabbe" userId="S::m.drabbe@helicon.nl::b9b1a049-6b87-453c-9d4e-1b3ea0ffd634" providerId="AD" clId="Web-{1ADD028D-5270-457D-A803-5B1FE1D937C0}" dt="2019-05-16T11:56:22.941" v="32" actId="20577"/>
        <pc:sldMkLst>
          <pc:docMk/>
          <pc:sldMk cId="2446642812" sldId="264"/>
        </pc:sldMkLst>
        <pc:spChg chg="mod">
          <ac:chgData name="Marieke Drabbe" userId="S::m.drabbe@helicon.nl::b9b1a049-6b87-453c-9d4e-1b3ea0ffd634" providerId="AD" clId="Web-{1ADD028D-5270-457D-A803-5B1FE1D937C0}" dt="2019-05-16T11:56:22.941" v="32" actId="20577"/>
          <ac:spMkLst>
            <pc:docMk/>
            <pc:sldMk cId="2446642812" sldId="264"/>
            <ac:spMk id="8" creationId="{00000000-0000-0000-0000-000000000000}"/>
          </ac:spMkLst>
        </pc:spChg>
      </pc:sldChg>
      <pc:sldChg chg="modSp">
        <pc:chgData name="Marieke Drabbe" userId="S::m.drabbe@helicon.nl::b9b1a049-6b87-453c-9d4e-1b3ea0ffd634" providerId="AD" clId="Web-{1ADD028D-5270-457D-A803-5B1FE1D937C0}" dt="2019-05-16T11:55:54.988" v="2" actId="20577"/>
        <pc:sldMkLst>
          <pc:docMk/>
          <pc:sldMk cId="2052387474" sldId="265"/>
        </pc:sldMkLst>
        <pc:spChg chg="mod">
          <ac:chgData name="Marieke Drabbe" userId="S::m.drabbe@helicon.nl::b9b1a049-6b87-453c-9d4e-1b3ea0ffd634" providerId="AD" clId="Web-{1ADD028D-5270-457D-A803-5B1FE1D937C0}" dt="2019-05-16T11:55:54.988" v="2" actId="20577"/>
          <ac:spMkLst>
            <pc:docMk/>
            <pc:sldMk cId="2052387474" sldId="265"/>
            <ac:spMk id="17" creationId="{00000000-0000-0000-0000-000000000000}"/>
          </ac:spMkLst>
        </pc:spChg>
      </pc:sldChg>
    </pc:docChg>
  </pc:docChgLst>
  <pc:docChgLst>
    <pc:chgData name="Marieke Drabbe" userId="b9b1a049-6b87-453c-9d4e-1b3ea0ffd634" providerId="ADAL" clId="{A75680B9-D5E9-47A8-85A7-C88304D7DD50}"/>
    <pc:docChg chg="addSld modSld">
      <pc:chgData name="Marieke Drabbe" userId="b9b1a049-6b87-453c-9d4e-1b3ea0ffd634" providerId="ADAL" clId="{A75680B9-D5E9-47A8-85A7-C88304D7DD50}" dt="2020-07-10T13:53:04.739" v="18" actId="1076"/>
      <pc:docMkLst>
        <pc:docMk/>
      </pc:docMkLst>
      <pc:sldChg chg="modSp mod">
        <pc:chgData name="Marieke Drabbe" userId="b9b1a049-6b87-453c-9d4e-1b3ea0ffd634" providerId="ADAL" clId="{A75680B9-D5E9-47A8-85A7-C88304D7DD50}" dt="2020-07-10T13:53:04.739" v="18" actId="1076"/>
        <pc:sldMkLst>
          <pc:docMk/>
          <pc:sldMk cId="83892022" sldId="260"/>
        </pc:sldMkLst>
        <pc:spChg chg="mod">
          <ac:chgData name="Marieke Drabbe" userId="b9b1a049-6b87-453c-9d4e-1b3ea0ffd634" providerId="ADAL" clId="{A75680B9-D5E9-47A8-85A7-C88304D7DD50}" dt="2020-07-10T13:53:02.411" v="17" actId="1076"/>
          <ac:spMkLst>
            <pc:docMk/>
            <pc:sldMk cId="83892022" sldId="260"/>
            <ac:spMk id="10" creationId="{00000000-0000-0000-0000-000000000000}"/>
          </ac:spMkLst>
        </pc:spChg>
        <pc:spChg chg="mod">
          <ac:chgData name="Marieke Drabbe" userId="b9b1a049-6b87-453c-9d4e-1b3ea0ffd634" providerId="ADAL" clId="{A75680B9-D5E9-47A8-85A7-C88304D7DD50}" dt="2020-07-10T13:52:57.831" v="15" actId="14100"/>
          <ac:spMkLst>
            <pc:docMk/>
            <pc:sldMk cId="83892022" sldId="260"/>
            <ac:spMk id="12" creationId="{00000000-0000-0000-0000-000000000000}"/>
          </ac:spMkLst>
        </pc:spChg>
        <pc:picChg chg="mod">
          <ac:chgData name="Marieke Drabbe" userId="b9b1a049-6b87-453c-9d4e-1b3ea0ffd634" providerId="ADAL" clId="{A75680B9-D5E9-47A8-85A7-C88304D7DD50}" dt="2020-07-10T13:53:04.739" v="18" actId="1076"/>
          <ac:picMkLst>
            <pc:docMk/>
            <pc:sldMk cId="83892022" sldId="260"/>
            <ac:picMk id="14" creationId="{00000000-0000-0000-0000-000000000000}"/>
          </ac:picMkLst>
        </pc:picChg>
      </pc:sldChg>
      <pc:sldChg chg="modSp mod">
        <pc:chgData name="Marieke Drabbe" userId="b9b1a049-6b87-453c-9d4e-1b3ea0ffd634" providerId="ADAL" clId="{A75680B9-D5E9-47A8-85A7-C88304D7DD50}" dt="2020-07-02T14:31:23.577" v="11" actId="20577"/>
        <pc:sldMkLst>
          <pc:docMk/>
          <pc:sldMk cId="1752962136" sldId="263"/>
        </pc:sldMkLst>
        <pc:spChg chg="mod">
          <ac:chgData name="Marieke Drabbe" userId="b9b1a049-6b87-453c-9d4e-1b3ea0ffd634" providerId="ADAL" clId="{A75680B9-D5E9-47A8-85A7-C88304D7DD50}" dt="2020-07-02T14:31:23.577" v="11" actId="20577"/>
          <ac:spMkLst>
            <pc:docMk/>
            <pc:sldMk cId="1752962136" sldId="263"/>
            <ac:spMk id="8" creationId="{00000000-0000-0000-0000-000000000000}"/>
          </ac:spMkLst>
        </pc:spChg>
      </pc:sldChg>
      <pc:sldChg chg="add">
        <pc:chgData name="Marieke Drabbe" userId="b9b1a049-6b87-453c-9d4e-1b3ea0ffd634" providerId="ADAL" clId="{A75680B9-D5E9-47A8-85A7-C88304D7DD50}" dt="2020-07-02T14:31:18.429" v="0"/>
        <pc:sldMkLst>
          <pc:docMk/>
          <pc:sldMk cId="2429038155" sldId="268"/>
        </pc:sldMkLst>
      </pc:sldChg>
    </pc:docChg>
  </pc:docChgLst>
  <pc:docChgLst>
    <pc:chgData name="Marieke Drabbe" userId="b9b1a049-6b87-453c-9d4e-1b3ea0ffd634" providerId="ADAL" clId="{FCD33A28-5745-4FF0-88E1-85131CAE1CBB}"/>
    <pc:docChg chg="undo custSel modSld">
      <pc:chgData name="Marieke Drabbe" userId="b9b1a049-6b87-453c-9d4e-1b3ea0ffd634" providerId="ADAL" clId="{FCD33A28-5745-4FF0-88E1-85131CAE1CBB}" dt="2021-07-22T12:59:31.096" v="440" actId="478"/>
      <pc:docMkLst>
        <pc:docMk/>
      </pc:docMkLst>
      <pc:sldChg chg="addSp delSp modSp mod">
        <pc:chgData name="Marieke Drabbe" userId="b9b1a049-6b87-453c-9d4e-1b3ea0ffd634" providerId="ADAL" clId="{FCD33A28-5745-4FF0-88E1-85131CAE1CBB}" dt="2021-07-20T13:28:36.299" v="436" actId="208"/>
        <pc:sldMkLst>
          <pc:docMk/>
          <pc:sldMk cId="3491648649" sldId="257"/>
        </pc:sldMkLst>
        <pc:spChg chg="add del mod">
          <ac:chgData name="Marieke Drabbe" userId="b9b1a049-6b87-453c-9d4e-1b3ea0ffd634" providerId="ADAL" clId="{FCD33A28-5745-4FF0-88E1-85131CAE1CBB}" dt="2021-07-20T13:19:45.959" v="2" actId="478"/>
          <ac:spMkLst>
            <pc:docMk/>
            <pc:sldMk cId="3491648649" sldId="257"/>
            <ac:spMk id="3" creationId="{0B4F3DAE-0A35-4BBB-A0DA-343A03FB9ACB}"/>
          </ac:spMkLst>
        </pc:spChg>
        <pc:spChg chg="mod">
          <ac:chgData name="Marieke Drabbe" userId="b9b1a049-6b87-453c-9d4e-1b3ea0ffd634" providerId="ADAL" clId="{FCD33A28-5745-4FF0-88E1-85131CAE1CBB}" dt="2021-07-20T13:28:33.491" v="434" actId="208"/>
          <ac:spMkLst>
            <pc:docMk/>
            <pc:sldMk cId="3491648649" sldId="257"/>
            <ac:spMk id="8" creationId="{00000000-0000-0000-0000-000000000000}"/>
          </ac:spMkLst>
        </pc:spChg>
        <pc:spChg chg="mod">
          <ac:chgData name="Marieke Drabbe" userId="b9b1a049-6b87-453c-9d4e-1b3ea0ffd634" providerId="ADAL" clId="{FCD33A28-5745-4FF0-88E1-85131CAE1CBB}" dt="2021-07-20T13:28:36.299" v="436" actId="208"/>
          <ac:spMkLst>
            <pc:docMk/>
            <pc:sldMk cId="3491648649" sldId="257"/>
            <ac:spMk id="9" creationId="{00000000-0000-0000-0000-000000000000}"/>
          </ac:spMkLst>
        </pc:spChg>
        <pc:spChg chg="mod">
          <ac:chgData name="Marieke Drabbe" userId="b9b1a049-6b87-453c-9d4e-1b3ea0ffd634" providerId="ADAL" clId="{FCD33A28-5745-4FF0-88E1-85131CAE1CBB}" dt="2021-07-20T13:23:38.353" v="82" actId="1076"/>
          <ac:spMkLst>
            <pc:docMk/>
            <pc:sldMk cId="3491648649" sldId="257"/>
            <ac:spMk id="17" creationId="{00000000-0000-0000-0000-000000000000}"/>
          </ac:spMkLst>
        </pc:spChg>
        <pc:spChg chg="mod">
          <ac:chgData name="Marieke Drabbe" userId="b9b1a049-6b87-453c-9d4e-1b3ea0ffd634" providerId="ADAL" clId="{FCD33A28-5745-4FF0-88E1-85131CAE1CBB}" dt="2021-07-20T13:23:31.149" v="80" actId="404"/>
          <ac:spMkLst>
            <pc:docMk/>
            <pc:sldMk cId="3491648649" sldId="257"/>
            <ac:spMk id="10242" creationId="{00000000-0000-0000-0000-000000000000}"/>
          </ac:spMkLst>
        </pc:spChg>
        <pc:spChg chg="del">
          <ac:chgData name="Marieke Drabbe" userId="b9b1a049-6b87-453c-9d4e-1b3ea0ffd634" providerId="ADAL" clId="{FCD33A28-5745-4FF0-88E1-85131CAE1CBB}" dt="2021-07-20T13:19:45.350" v="1" actId="478"/>
          <ac:spMkLst>
            <pc:docMk/>
            <pc:sldMk cId="3491648649" sldId="257"/>
            <ac:spMk id="10244" creationId="{00000000-0000-0000-0000-000000000000}"/>
          </ac:spMkLst>
        </pc:spChg>
        <pc:picChg chg="add mod">
          <ac:chgData name="Marieke Drabbe" userId="b9b1a049-6b87-453c-9d4e-1b3ea0ffd634" providerId="ADAL" clId="{FCD33A28-5745-4FF0-88E1-85131CAE1CBB}" dt="2021-07-20T13:23:17.194" v="72"/>
          <ac:picMkLst>
            <pc:docMk/>
            <pc:sldMk cId="3491648649" sldId="257"/>
            <ac:picMk id="13" creationId="{FEBD0F8C-2EB0-40CF-9D1C-D105FA81985E}"/>
          </ac:picMkLst>
        </pc:picChg>
        <pc:picChg chg="del">
          <ac:chgData name="Marieke Drabbe" userId="b9b1a049-6b87-453c-9d4e-1b3ea0ffd634" providerId="ADAL" clId="{FCD33A28-5745-4FF0-88E1-85131CAE1CBB}" dt="2021-07-20T13:19:43.942" v="0" actId="478"/>
          <ac:picMkLst>
            <pc:docMk/>
            <pc:sldMk cId="3491648649" sldId="257"/>
            <ac:picMk id="10243" creationId="{00000000-0000-0000-0000-000000000000}"/>
          </ac:picMkLst>
        </pc:picChg>
      </pc:sldChg>
      <pc:sldChg chg="addSp delSp modSp mod">
        <pc:chgData name="Marieke Drabbe" userId="b9b1a049-6b87-453c-9d4e-1b3ea0ffd634" providerId="ADAL" clId="{FCD33A28-5745-4FF0-88E1-85131CAE1CBB}" dt="2021-07-22T12:59:31.096" v="440" actId="478"/>
        <pc:sldMkLst>
          <pc:docMk/>
          <pc:sldMk cId="2898902124" sldId="259"/>
        </pc:sldMkLst>
        <pc:spChg chg="add del mod">
          <ac:chgData name="Marieke Drabbe" userId="b9b1a049-6b87-453c-9d4e-1b3ea0ffd634" providerId="ADAL" clId="{FCD33A28-5745-4FF0-88E1-85131CAE1CBB}" dt="2021-07-20T13:19:54.396" v="7" actId="478"/>
          <ac:spMkLst>
            <pc:docMk/>
            <pc:sldMk cId="2898902124" sldId="259"/>
            <ac:spMk id="4" creationId="{66DF15D0-790D-46AC-9933-A7645A54C2C9}"/>
          </ac:spMkLst>
        </pc:spChg>
        <pc:spChg chg="mod">
          <ac:chgData name="Marieke Drabbe" userId="b9b1a049-6b87-453c-9d4e-1b3ea0ffd634" providerId="ADAL" clId="{FCD33A28-5745-4FF0-88E1-85131CAE1CBB}" dt="2021-07-20T13:28:16.731" v="425" actId="208"/>
          <ac:spMkLst>
            <pc:docMk/>
            <pc:sldMk cId="2898902124" sldId="259"/>
            <ac:spMk id="8" creationId="{00000000-0000-0000-0000-000000000000}"/>
          </ac:spMkLst>
        </pc:spChg>
        <pc:spChg chg="mod">
          <ac:chgData name="Marieke Drabbe" userId="b9b1a049-6b87-453c-9d4e-1b3ea0ffd634" providerId="ADAL" clId="{FCD33A28-5745-4FF0-88E1-85131CAE1CBB}" dt="2021-07-20T13:28:18.852" v="427" actId="208"/>
          <ac:spMkLst>
            <pc:docMk/>
            <pc:sldMk cId="2898902124" sldId="259"/>
            <ac:spMk id="9" creationId="{00000000-0000-0000-0000-000000000000}"/>
          </ac:spMkLst>
        </pc:spChg>
        <pc:spChg chg="add mod">
          <ac:chgData name="Marieke Drabbe" userId="b9b1a049-6b87-453c-9d4e-1b3ea0ffd634" providerId="ADAL" clId="{FCD33A28-5745-4FF0-88E1-85131CAE1CBB}" dt="2021-07-22T12:59:29.573" v="439"/>
          <ac:spMkLst>
            <pc:docMk/>
            <pc:sldMk cId="2898902124" sldId="259"/>
            <ac:spMk id="10" creationId="{72254EC7-225D-49D4-B63A-35BD8E371CFB}"/>
          </ac:spMkLst>
        </pc:spChg>
        <pc:spChg chg="mod">
          <ac:chgData name="Marieke Drabbe" userId="b9b1a049-6b87-453c-9d4e-1b3ea0ffd634" providerId="ADAL" clId="{FCD33A28-5745-4FF0-88E1-85131CAE1CBB}" dt="2021-07-20T13:24:01.533" v="90" actId="404"/>
          <ac:spMkLst>
            <pc:docMk/>
            <pc:sldMk cId="2898902124" sldId="259"/>
            <ac:spMk id="11" creationId="{00000000-0000-0000-0000-000000000000}"/>
          </ac:spMkLst>
        </pc:spChg>
        <pc:spChg chg="mod">
          <ac:chgData name="Marieke Drabbe" userId="b9b1a049-6b87-453c-9d4e-1b3ea0ffd634" providerId="ADAL" clId="{FCD33A28-5745-4FF0-88E1-85131CAE1CBB}" dt="2021-07-20T13:24:11.506" v="98" actId="1076"/>
          <ac:spMkLst>
            <pc:docMk/>
            <pc:sldMk cId="2898902124" sldId="259"/>
            <ac:spMk id="12" creationId="{00000000-0000-0000-0000-000000000000}"/>
          </ac:spMkLst>
        </pc:spChg>
        <pc:spChg chg="add del mod">
          <ac:chgData name="Marieke Drabbe" userId="b9b1a049-6b87-453c-9d4e-1b3ea0ffd634" providerId="ADAL" clId="{FCD33A28-5745-4FF0-88E1-85131CAE1CBB}" dt="2021-07-22T12:59:31.096" v="440" actId="478"/>
          <ac:spMkLst>
            <pc:docMk/>
            <pc:sldMk cId="2898902124" sldId="259"/>
            <ac:spMk id="14" creationId="{6EF5C8FF-1CDF-47C9-9B0A-6B5377897873}"/>
          </ac:spMkLst>
        </pc:spChg>
        <pc:spChg chg="add mod">
          <ac:chgData name="Marieke Drabbe" userId="b9b1a049-6b87-453c-9d4e-1b3ea0ffd634" providerId="ADAL" clId="{FCD33A28-5745-4FF0-88E1-85131CAE1CBB}" dt="2021-07-22T12:59:29.573" v="439"/>
          <ac:spMkLst>
            <pc:docMk/>
            <pc:sldMk cId="2898902124" sldId="259"/>
            <ac:spMk id="15" creationId="{497C5845-71BB-4376-9A98-699F9898F357}"/>
          </ac:spMkLst>
        </pc:spChg>
        <pc:spChg chg="del">
          <ac:chgData name="Marieke Drabbe" userId="b9b1a049-6b87-453c-9d4e-1b3ea0ffd634" providerId="ADAL" clId="{FCD33A28-5745-4FF0-88E1-85131CAE1CBB}" dt="2021-07-20T13:28:51.527" v="437" actId="478"/>
          <ac:spMkLst>
            <pc:docMk/>
            <pc:sldMk cId="2898902124" sldId="259"/>
            <ac:spMk id="16" creationId="{00000000-0000-0000-0000-000000000000}"/>
          </ac:spMkLst>
        </pc:spChg>
        <pc:picChg chg="del">
          <ac:chgData name="Marieke Drabbe" userId="b9b1a049-6b87-453c-9d4e-1b3ea0ffd634" providerId="ADAL" clId="{FCD33A28-5745-4FF0-88E1-85131CAE1CBB}" dt="2021-07-20T13:24:12.731" v="99" actId="478"/>
          <ac:picMkLst>
            <pc:docMk/>
            <pc:sldMk cId="2898902124" sldId="259"/>
            <ac:picMk id="3" creationId="{00000000-0000-0000-0000-000000000000}"/>
          </ac:picMkLst>
        </pc:picChg>
        <pc:picChg chg="add mod">
          <ac:chgData name="Marieke Drabbe" userId="b9b1a049-6b87-453c-9d4e-1b3ea0ffd634" providerId="ADAL" clId="{FCD33A28-5745-4FF0-88E1-85131CAE1CBB}" dt="2021-07-20T13:23:19.288" v="74"/>
          <ac:picMkLst>
            <pc:docMk/>
            <pc:sldMk cId="2898902124" sldId="259"/>
            <ac:picMk id="13" creationId="{8DAB7C6F-14E5-4AE8-895C-1017302567CE}"/>
          </ac:picMkLst>
        </pc:picChg>
        <pc:picChg chg="del">
          <ac:chgData name="Marieke Drabbe" userId="b9b1a049-6b87-453c-9d4e-1b3ea0ffd634" providerId="ADAL" clId="{FCD33A28-5745-4FF0-88E1-85131CAE1CBB}" dt="2021-07-20T13:19:53.424" v="6" actId="478"/>
          <ac:picMkLst>
            <pc:docMk/>
            <pc:sldMk cId="2898902124" sldId="259"/>
            <ac:picMk id="10243" creationId="{00000000-0000-0000-0000-000000000000}"/>
          </ac:picMkLst>
        </pc:picChg>
      </pc:sldChg>
      <pc:sldChg chg="addSp delSp modSp mod">
        <pc:chgData name="Marieke Drabbe" userId="b9b1a049-6b87-453c-9d4e-1b3ea0ffd634" providerId="ADAL" clId="{FCD33A28-5745-4FF0-88E1-85131CAE1CBB}" dt="2021-07-20T13:28:13.642" v="423" actId="208"/>
        <pc:sldMkLst>
          <pc:docMk/>
          <pc:sldMk cId="83892022" sldId="260"/>
        </pc:sldMkLst>
        <pc:spChg chg="add del mod">
          <ac:chgData name="Marieke Drabbe" userId="b9b1a049-6b87-453c-9d4e-1b3ea0ffd634" providerId="ADAL" clId="{FCD33A28-5745-4FF0-88E1-85131CAE1CBB}" dt="2021-07-20T13:19:57.221" v="9" actId="478"/>
          <ac:spMkLst>
            <pc:docMk/>
            <pc:sldMk cId="83892022" sldId="260"/>
            <ac:spMk id="3" creationId="{560A1817-DB0A-48E8-BA22-9F28C4165147}"/>
          </ac:spMkLst>
        </pc:spChg>
        <pc:spChg chg="mod">
          <ac:chgData name="Marieke Drabbe" userId="b9b1a049-6b87-453c-9d4e-1b3ea0ffd634" providerId="ADAL" clId="{FCD33A28-5745-4FF0-88E1-85131CAE1CBB}" dt="2021-07-20T13:28:10.749" v="421" actId="208"/>
          <ac:spMkLst>
            <pc:docMk/>
            <pc:sldMk cId="83892022" sldId="260"/>
            <ac:spMk id="8" creationId="{00000000-0000-0000-0000-000000000000}"/>
          </ac:spMkLst>
        </pc:spChg>
        <pc:spChg chg="mod">
          <ac:chgData name="Marieke Drabbe" userId="b9b1a049-6b87-453c-9d4e-1b3ea0ffd634" providerId="ADAL" clId="{FCD33A28-5745-4FF0-88E1-85131CAE1CBB}" dt="2021-07-20T13:28:13.642" v="423" actId="208"/>
          <ac:spMkLst>
            <pc:docMk/>
            <pc:sldMk cId="83892022" sldId="260"/>
            <ac:spMk id="9" creationId="{00000000-0000-0000-0000-000000000000}"/>
          </ac:spMkLst>
        </pc:spChg>
        <pc:spChg chg="mod">
          <ac:chgData name="Marieke Drabbe" userId="b9b1a049-6b87-453c-9d4e-1b3ea0ffd634" providerId="ADAL" clId="{FCD33A28-5745-4FF0-88E1-85131CAE1CBB}" dt="2021-07-20T13:21:12.202" v="50" actId="20577"/>
          <ac:spMkLst>
            <pc:docMk/>
            <pc:sldMk cId="83892022" sldId="260"/>
            <ac:spMk id="10" creationId="{00000000-0000-0000-0000-000000000000}"/>
          </ac:spMkLst>
        </pc:spChg>
        <pc:spChg chg="mod">
          <ac:chgData name="Marieke Drabbe" userId="b9b1a049-6b87-453c-9d4e-1b3ea0ffd634" providerId="ADAL" clId="{FCD33A28-5745-4FF0-88E1-85131CAE1CBB}" dt="2021-07-20T13:24:19.222" v="102" actId="404"/>
          <ac:spMkLst>
            <pc:docMk/>
            <pc:sldMk cId="83892022" sldId="260"/>
            <ac:spMk id="11" creationId="{00000000-0000-0000-0000-000000000000}"/>
          </ac:spMkLst>
        </pc:spChg>
        <pc:spChg chg="mod">
          <ac:chgData name="Marieke Drabbe" userId="b9b1a049-6b87-453c-9d4e-1b3ea0ffd634" providerId="ADAL" clId="{FCD33A28-5745-4FF0-88E1-85131CAE1CBB}" dt="2021-07-20T13:27:31.741" v="407" actId="207"/>
          <ac:spMkLst>
            <pc:docMk/>
            <pc:sldMk cId="83892022" sldId="260"/>
            <ac:spMk id="12" creationId="{00000000-0000-0000-0000-000000000000}"/>
          </ac:spMkLst>
        </pc:spChg>
        <pc:spChg chg="mod">
          <ac:chgData name="Marieke Drabbe" userId="b9b1a049-6b87-453c-9d4e-1b3ea0ffd634" providerId="ADAL" clId="{FCD33A28-5745-4FF0-88E1-85131CAE1CBB}" dt="2021-07-20T13:24:25.650" v="104" actId="1076"/>
          <ac:spMkLst>
            <pc:docMk/>
            <pc:sldMk cId="83892022" sldId="260"/>
            <ac:spMk id="13" creationId="{00000000-0000-0000-0000-000000000000}"/>
          </ac:spMkLst>
        </pc:spChg>
        <pc:picChg chg="add mod">
          <ac:chgData name="Marieke Drabbe" userId="b9b1a049-6b87-453c-9d4e-1b3ea0ffd634" providerId="ADAL" clId="{FCD33A28-5745-4FF0-88E1-85131CAE1CBB}" dt="2021-07-20T13:23:20.326" v="75"/>
          <ac:picMkLst>
            <pc:docMk/>
            <pc:sldMk cId="83892022" sldId="260"/>
            <ac:picMk id="15" creationId="{529FA36F-36A3-4CDA-B5BD-5A603EE80FBA}"/>
          </ac:picMkLst>
        </pc:picChg>
        <pc:picChg chg="del">
          <ac:chgData name="Marieke Drabbe" userId="b9b1a049-6b87-453c-9d4e-1b3ea0ffd634" providerId="ADAL" clId="{FCD33A28-5745-4FF0-88E1-85131CAE1CBB}" dt="2021-07-20T13:19:56.236" v="8" actId="478"/>
          <ac:picMkLst>
            <pc:docMk/>
            <pc:sldMk cId="83892022" sldId="260"/>
            <ac:picMk id="10243" creationId="{00000000-0000-0000-0000-000000000000}"/>
          </ac:picMkLst>
        </pc:picChg>
      </pc:sldChg>
      <pc:sldChg chg="addSp modSp mod">
        <pc:chgData name="Marieke Drabbe" userId="b9b1a049-6b87-453c-9d4e-1b3ea0ffd634" providerId="ADAL" clId="{FCD33A28-5745-4FF0-88E1-85131CAE1CBB}" dt="2021-07-20T13:27:57.235" v="411" actId="208"/>
        <pc:sldMkLst>
          <pc:docMk/>
          <pc:sldMk cId="1752962136" sldId="263"/>
        </pc:sldMkLst>
        <pc:spChg chg="mod">
          <ac:chgData name="Marieke Drabbe" userId="b9b1a049-6b87-453c-9d4e-1b3ea0ffd634" providerId="ADAL" clId="{FCD33A28-5745-4FF0-88E1-85131CAE1CBB}" dt="2021-07-20T13:27:54.565" v="409" actId="208"/>
          <ac:spMkLst>
            <pc:docMk/>
            <pc:sldMk cId="1752962136" sldId="263"/>
            <ac:spMk id="6" creationId="{00000000-0000-0000-0000-000000000000}"/>
          </ac:spMkLst>
        </pc:spChg>
        <pc:spChg chg="mod">
          <ac:chgData name="Marieke Drabbe" userId="b9b1a049-6b87-453c-9d4e-1b3ea0ffd634" providerId="ADAL" clId="{FCD33A28-5745-4FF0-88E1-85131CAE1CBB}" dt="2021-07-20T13:27:57.235" v="411" actId="208"/>
          <ac:spMkLst>
            <pc:docMk/>
            <pc:sldMk cId="1752962136" sldId="263"/>
            <ac:spMk id="7" creationId="{00000000-0000-0000-0000-000000000000}"/>
          </ac:spMkLst>
        </pc:spChg>
        <pc:spChg chg="mod">
          <ac:chgData name="Marieke Drabbe" userId="b9b1a049-6b87-453c-9d4e-1b3ea0ffd634" providerId="ADAL" clId="{FCD33A28-5745-4FF0-88E1-85131CAE1CBB}" dt="2021-07-20T13:27:29.076" v="406" actId="207"/>
          <ac:spMkLst>
            <pc:docMk/>
            <pc:sldMk cId="1752962136" sldId="263"/>
            <ac:spMk id="8" creationId="{00000000-0000-0000-0000-000000000000}"/>
          </ac:spMkLst>
        </pc:spChg>
        <pc:spChg chg="mod">
          <ac:chgData name="Marieke Drabbe" userId="b9b1a049-6b87-453c-9d4e-1b3ea0ffd634" providerId="ADAL" clId="{FCD33A28-5745-4FF0-88E1-85131CAE1CBB}" dt="2021-07-20T13:21:31.544" v="52" actId="404"/>
          <ac:spMkLst>
            <pc:docMk/>
            <pc:sldMk cId="1752962136" sldId="263"/>
            <ac:spMk id="9" creationId="{00000000-0000-0000-0000-000000000000}"/>
          </ac:spMkLst>
        </pc:spChg>
        <pc:spChg chg="mod">
          <ac:chgData name="Marieke Drabbe" userId="b9b1a049-6b87-453c-9d4e-1b3ea0ffd634" providerId="ADAL" clId="{FCD33A28-5745-4FF0-88E1-85131CAE1CBB}" dt="2021-07-20T13:21:46.790" v="54" actId="404"/>
          <ac:spMkLst>
            <pc:docMk/>
            <pc:sldMk cId="1752962136" sldId="263"/>
            <ac:spMk id="10" creationId="{00000000-0000-0000-0000-000000000000}"/>
          </ac:spMkLst>
        </pc:spChg>
        <pc:spChg chg="mod">
          <ac:chgData name="Marieke Drabbe" userId="b9b1a049-6b87-453c-9d4e-1b3ea0ffd634" providerId="ADAL" clId="{FCD33A28-5745-4FF0-88E1-85131CAE1CBB}" dt="2021-07-20T13:24:32.693" v="107" actId="404"/>
          <ac:spMkLst>
            <pc:docMk/>
            <pc:sldMk cId="1752962136" sldId="263"/>
            <ac:spMk id="11" creationId="{00000000-0000-0000-0000-000000000000}"/>
          </ac:spMkLst>
        </pc:spChg>
        <pc:spChg chg="mod">
          <ac:chgData name="Marieke Drabbe" userId="b9b1a049-6b87-453c-9d4e-1b3ea0ffd634" providerId="ADAL" clId="{FCD33A28-5745-4FF0-88E1-85131CAE1CBB}" dt="2021-07-20T13:22:05.392" v="59" actId="404"/>
          <ac:spMkLst>
            <pc:docMk/>
            <pc:sldMk cId="1752962136" sldId="263"/>
            <ac:spMk id="12" creationId="{00000000-0000-0000-0000-000000000000}"/>
          </ac:spMkLst>
        </pc:spChg>
        <pc:spChg chg="mod">
          <ac:chgData name="Marieke Drabbe" userId="b9b1a049-6b87-453c-9d4e-1b3ea0ffd634" providerId="ADAL" clId="{FCD33A28-5745-4FF0-88E1-85131CAE1CBB}" dt="2021-07-20T13:24:39.474" v="109" actId="1076"/>
          <ac:spMkLst>
            <pc:docMk/>
            <pc:sldMk cId="1752962136" sldId="263"/>
            <ac:spMk id="13" creationId="{00000000-0000-0000-0000-000000000000}"/>
          </ac:spMkLst>
        </pc:spChg>
        <pc:spChg chg="mod">
          <ac:chgData name="Marieke Drabbe" userId="b9b1a049-6b87-453c-9d4e-1b3ea0ffd634" providerId="ADAL" clId="{FCD33A28-5745-4FF0-88E1-85131CAE1CBB}" dt="2021-07-20T13:22:19.357" v="62" actId="404"/>
          <ac:spMkLst>
            <pc:docMk/>
            <pc:sldMk cId="1752962136" sldId="263"/>
            <ac:spMk id="14" creationId="{00000000-0000-0000-0000-000000000000}"/>
          </ac:spMkLst>
        </pc:spChg>
        <pc:picChg chg="add mod">
          <ac:chgData name="Marieke Drabbe" userId="b9b1a049-6b87-453c-9d4e-1b3ea0ffd634" providerId="ADAL" clId="{FCD33A28-5745-4FF0-88E1-85131CAE1CBB}" dt="2021-07-20T13:23:21.516" v="76"/>
          <ac:picMkLst>
            <pc:docMk/>
            <pc:sldMk cId="1752962136" sldId="263"/>
            <ac:picMk id="15" creationId="{3311F807-0A76-44DE-9CEF-693B1173649A}"/>
          </ac:picMkLst>
        </pc:picChg>
      </pc:sldChg>
      <pc:sldChg chg="addSp modSp mod">
        <pc:chgData name="Marieke Drabbe" userId="b9b1a049-6b87-453c-9d4e-1b3ea0ffd634" providerId="ADAL" clId="{FCD33A28-5745-4FF0-88E1-85131CAE1CBB}" dt="2021-07-20T13:28:07.746" v="419" actId="208"/>
        <pc:sldMkLst>
          <pc:docMk/>
          <pc:sldMk cId="2446642812" sldId="264"/>
        </pc:sldMkLst>
        <pc:spChg chg="mod">
          <ac:chgData name="Marieke Drabbe" userId="b9b1a049-6b87-453c-9d4e-1b3ea0ffd634" providerId="ADAL" clId="{FCD33A28-5745-4FF0-88E1-85131CAE1CBB}" dt="2021-07-20T13:28:05.747" v="417" actId="208"/>
          <ac:spMkLst>
            <pc:docMk/>
            <pc:sldMk cId="2446642812" sldId="264"/>
            <ac:spMk id="6" creationId="{00000000-0000-0000-0000-000000000000}"/>
          </ac:spMkLst>
        </pc:spChg>
        <pc:spChg chg="mod">
          <ac:chgData name="Marieke Drabbe" userId="b9b1a049-6b87-453c-9d4e-1b3ea0ffd634" providerId="ADAL" clId="{FCD33A28-5745-4FF0-88E1-85131CAE1CBB}" dt="2021-07-20T13:28:07.746" v="419" actId="208"/>
          <ac:spMkLst>
            <pc:docMk/>
            <pc:sldMk cId="2446642812" sldId="264"/>
            <ac:spMk id="7" creationId="{00000000-0000-0000-0000-000000000000}"/>
          </ac:spMkLst>
        </pc:spChg>
        <pc:spChg chg="mod">
          <ac:chgData name="Marieke Drabbe" userId="b9b1a049-6b87-453c-9d4e-1b3ea0ffd634" providerId="ADAL" clId="{FCD33A28-5745-4FF0-88E1-85131CAE1CBB}" dt="2021-07-20T13:27:25.457" v="405" actId="207"/>
          <ac:spMkLst>
            <pc:docMk/>
            <pc:sldMk cId="2446642812" sldId="264"/>
            <ac:spMk id="8" creationId="{00000000-0000-0000-0000-000000000000}"/>
          </ac:spMkLst>
        </pc:spChg>
        <pc:spChg chg="mod">
          <ac:chgData name="Marieke Drabbe" userId="b9b1a049-6b87-453c-9d4e-1b3ea0ffd634" providerId="ADAL" clId="{FCD33A28-5745-4FF0-88E1-85131CAE1CBB}" dt="2021-07-20T13:22:58.849" v="67"/>
          <ac:spMkLst>
            <pc:docMk/>
            <pc:sldMk cId="2446642812" sldId="264"/>
            <ac:spMk id="9" creationId="{00000000-0000-0000-0000-000000000000}"/>
          </ac:spMkLst>
        </pc:spChg>
        <pc:spChg chg="mod">
          <ac:chgData name="Marieke Drabbe" userId="b9b1a049-6b87-453c-9d4e-1b3ea0ffd634" providerId="ADAL" clId="{FCD33A28-5745-4FF0-88E1-85131CAE1CBB}" dt="2021-07-20T13:25:14.906" v="124" actId="1076"/>
          <ac:spMkLst>
            <pc:docMk/>
            <pc:sldMk cId="2446642812" sldId="264"/>
            <ac:spMk id="11" creationId="{00000000-0000-0000-0000-000000000000}"/>
          </ac:spMkLst>
        </pc:spChg>
        <pc:spChg chg="mod">
          <ac:chgData name="Marieke Drabbe" userId="b9b1a049-6b87-453c-9d4e-1b3ea0ffd634" providerId="ADAL" clId="{FCD33A28-5745-4FF0-88E1-85131CAE1CBB}" dt="2021-07-20T13:25:07.460" v="122" actId="404"/>
          <ac:spMkLst>
            <pc:docMk/>
            <pc:sldMk cId="2446642812" sldId="264"/>
            <ac:spMk id="13" creationId="{00000000-0000-0000-0000-000000000000}"/>
          </ac:spMkLst>
        </pc:spChg>
        <pc:picChg chg="add mod">
          <ac:chgData name="Marieke Drabbe" userId="b9b1a049-6b87-453c-9d4e-1b3ea0ffd634" providerId="ADAL" clId="{FCD33A28-5745-4FF0-88E1-85131CAE1CBB}" dt="2021-07-20T13:23:23.917" v="78"/>
          <ac:picMkLst>
            <pc:docMk/>
            <pc:sldMk cId="2446642812" sldId="264"/>
            <ac:picMk id="10" creationId="{1A02C158-03B7-454B-B2C2-B3AC7A8364CB}"/>
          </ac:picMkLst>
        </pc:picChg>
      </pc:sldChg>
      <pc:sldChg chg="addSp delSp modSp mod">
        <pc:chgData name="Marieke Drabbe" userId="b9b1a049-6b87-453c-9d4e-1b3ea0ffd634" providerId="ADAL" clId="{FCD33A28-5745-4FF0-88E1-85131CAE1CBB}" dt="2021-07-20T13:28:26.387" v="431" actId="208"/>
        <pc:sldMkLst>
          <pc:docMk/>
          <pc:sldMk cId="2052387474" sldId="265"/>
        </pc:sldMkLst>
        <pc:spChg chg="add del mod">
          <ac:chgData name="Marieke Drabbe" userId="b9b1a049-6b87-453c-9d4e-1b3ea0ffd634" providerId="ADAL" clId="{FCD33A28-5745-4FF0-88E1-85131CAE1CBB}" dt="2021-07-20T13:19:50.856" v="5" actId="478"/>
          <ac:spMkLst>
            <pc:docMk/>
            <pc:sldMk cId="2052387474" sldId="265"/>
            <ac:spMk id="3" creationId="{7317AC33-FF32-4738-A7DD-065890784B40}"/>
          </ac:spMkLst>
        </pc:spChg>
        <pc:spChg chg="mod">
          <ac:chgData name="Marieke Drabbe" userId="b9b1a049-6b87-453c-9d4e-1b3ea0ffd634" providerId="ADAL" clId="{FCD33A28-5745-4FF0-88E1-85131CAE1CBB}" dt="2021-07-20T13:28:24.244" v="429" actId="208"/>
          <ac:spMkLst>
            <pc:docMk/>
            <pc:sldMk cId="2052387474" sldId="265"/>
            <ac:spMk id="8" creationId="{00000000-0000-0000-0000-000000000000}"/>
          </ac:spMkLst>
        </pc:spChg>
        <pc:spChg chg="mod">
          <ac:chgData name="Marieke Drabbe" userId="b9b1a049-6b87-453c-9d4e-1b3ea0ffd634" providerId="ADAL" clId="{FCD33A28-5745-4FF0-88E1-85131CAE1CBB}" dt="2021-07-20T13:28:26.387" v="431" actId="208"/>
          <ac:spMkLst>
            <pc:docMk/>
            <pc:sldMk cId="2052387474" sldId="265"/>
            <ac:spMk id="9" creationId="{00000000-0000-0000-0000-000000000000}"/>
          </ac:spMkLst>
        </pc:spChg>
        <pc:spChg chg="mod">
          <ac:chgData name="Marieke Drabbe" userId="b9b1a049-6b87-453c-9d4e-1b3ea0ffd634" providerId="ADAL" clId="{FCD33A28-5745-4FF0-88E1-85131CAE1CBB}" dt="2021-07-20T13:23:53.978" v="87" actId="1076"/>
          <ac:spMkLst>
            <pc:docMk/>
            <pc:sldMk cId="2052387474" sldId="265"/>
            <ac:spMk id="12" creationId="{00000000-0000-0000-0000-000000000000}"/>
          </ac:spMkLst>
        </pc:spChg>
        <pc:spChg chg="mod">
          <ac:chgData name="Marieke Drabbe" userId="b9b1a049-6b87-453c-9d4e-1b3ea0ffd634" providerId="ADAL" clId="{FCD33A28-5745-4FF0-88E1-85131CAE1CBB}" dt="2021-07-20T13:20:39.507" v="35" actId="20577"/>
          <ac:spMkLst>
            <pc:docMk/>
            <pc:sldMk cId="2052387474" sldId="265"/>
            <ac:spMk id="13" creationId="{00000000-0000-0000-0000-000000000000}"/>
          </ac:spMkLst>
        </pc:spChg>
        <pc:spChg chg="mod">
          <ac:chgData name="Marieke Drabbe" userId="b9b1a049-6b87-453c-9d4e-1b3ea0ffd634" providerId="ADAL" clId="{FCD33A28-5745-4FF0-88E1-85131CAE1CBB}" dt="2021-07-20T13:23:44.716" v="85" actId="404"/>
          <ac:spMkLst>
            <pc:docMk/>
            <pc:sldMk cId="2052387474" sldId="265"/>
            <ac:spMk id="14" creationId="{00000000-0000-0000-0000-000000000000}"/>
          </ac:spMkLst>
        </pc:spChg>
        <pc:spChg chg="mod">
          <ac:chgData name="Marieke Drabbe" userId="b9b1a049-6b87-453c-9d4e-1b3ea0ffd634" providerId="ADAL" clId="{FCD33A28-5745-4FF0-88E1-85131CAE1CBB}" dt="2021-07-20T13:20:25.746" v="13"/>
          <ac:spMkLst>
            <pc:docMk/>
            <pc:sldMk cId="2052387474" sldId="265"/>
            <ac:spMk id="17" creationId="{00000000-0000-0000-0000-000000000000}"/>
          </ac:spMkLst>
        </pc:spChg>
        <pc:spChg chg="del">
          <ac:chgData name="Marieke Drabbe" userId="b9b1a049-6b87-453c-9d4e-1b3ea0ffd634" providerId="ADAL" clId="{FCD33A28-5745-4FF0-88E1-85131CAE1CBB}" dt="2021-07-20T13:19:49.513" v="4" actId="478"/>
          <ac:spMkLst>
            <pc:docMk/>
            <pc:sldMk cId="2052387474" sldId="265"/>
            <ac:spMk id="10244" creationId="{00000000-0000-0000-0000-000000000000}"/>
          </ac:spMkLst>
        </pc:spChg>
        <pc:graphicFrameChg chg="modGraphic">
          <ac:chgData name="Marieke Drabbe" userId="b9b1a049-6b87-453c-9d4e-1b3ea0ffd634" providerId="ADAL" clId="{FCD33A28-5745-4FF0-88E1-85131CAE1CBB}" dt="2021-07-20T13:20:51.666" v="39"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FCD33A28-5745-4FF0-88E1-85131CAE1CBB}" dt="2021-07-20T13:23:18.293" v="73"/>
          <ac:picMkLst>
            <pc:docMk/>
            <pc:sldMk cId="2052387474" sldId="265"/>
            <ac:picMk id="15" creationId="{05CD890E-4A9A-4091-BFB3-BD295FD7C6C8}"/>
          </ac:picMkLst>
        </pc:picChg>
        <pc:picChg chg="del">
          <ac:chgData name="Marieke Drabbe" userId="b9b1a049-6b87-453c-9d4e-1b3ea0ffd634" providerId="ADAL" clId="{FCD33A28-5745-4FF0-88E1-85131CAE1CBB}" dt="2021-07-20T13:19:48.145" v="3" actId="478"/>
          <ac:picMkLst>
            <pc:docMk/>
            <pc:sldMk cId="2052387474" sldId="265"/>
            <ac:picMk id="10243" creationId="{00000000-0000-0000-0000-000000000000}"/>
          </ac:picMkLst>
        </pc:picChg>
      </pc:sldChg>
      <pc:sldChg chg="addSp delSp modSp mod">
        <pc:chgData name="Marieke Drabbe" userId="b9b1a049-6b87-453c-9d4e-1b3ea0ffd634" providerId="ADAL" clId="{FCD33A28-5745-4FF0-88E1-85131CAE1CBB}" dt="2021-07-20T13:28:02.613" v="415" actId="208"/>
        <pc:sldMkLst>
          <pc:docMk/>
          <pc:sldMk cId="2429038155" sldId="268"/>
        </pc:sldMkLst>
        <pc:spChg chg="del">
          <ac:chgData name="Marieke Drabbe" userId="b9b1a049-6b87-453c-9d4e-1b3ea0ffd634" providerId="ADAL" clId="{FCD33A28-5745-4FF0-88E1-85131CAE1CBB}" dt="2021-07-20T13:20:02.401" v="11" actId="478"/>
          <ac:spMkLst>
            <pc:docMk/>
            <pc:sldMk cId="2429038155" sldId="268"/>
            <ac:spMk id="2" creationId="{00000000-0000-0000-0000-000000000000}"/>
          </ac:spMkLst>
        </pc:spChg>
        <pc:spChg chg="mod">
          <ac:chgData name="Marieke Drabbe" userId="b9b1a049-6b87-453c-9d4e-1b3ea0ffd634" providerId="ADAL" clId="{FCD33A28-5745-4FF0-88E1-85131CAE1CBB}" dt="2021-07-20T13:22:41.189" v="64" actId="14100"/>
          <ac:spMkLst>
            <pc:docMk/>
            <pc:sldMk cId="2429038155" sldId="268"/>
            <ac:spMk id="3" creationId="{0EF5C59D-F48A-4C4A-A9A5-9A6BCF602839}"/>
          </ac:spMkLst>
        </pc:spChg>
        <pc:spChg chg="add del mod">
          <ac:chgData name="Marieke Drabbe" userId="b9b1a049-6b87-453c-9d4e-1b3ea0ffd634" providerId="ADAL" clId="{FCD33A28-5745-4FF0-88E1-85131CAE1CBB}" dt="2021-07-20T13:20:03.435" v="12" actId="478"/>
          <ac:spMkLst>
            <pc:docMk/>
            <pc:sldMk cId="2429038155" sldId="268"/>
            <ac:spMk id="5" creationId="{883D2CAF-3B22-4F19-890C-C397A2CE1EFB}"/>
          </ac:spMkLst>
        </pc:spChg>
        <pc:spChg chg="mod">
          <ac:chgData name="Marieke Drabbe" userId="b9b1a049-6b87-453c-9d4e-1b3ea0ffd634" providerId="ADAL" clId="{FCD33A28-5745-4FF0-88E1-85131CAE1CBB}" dt="2021-07-20T13:28:00.362" v="413" actId="208"/>
          <ac:spMkLst>
            <pc:docMk/>
            <pc:sldMk cId="2429038155" sldId="268"/>
            <ac:spMk id="6" creationId="{00000000-0000-0000-0000-000000000000}"/>
          </ac:spMkLst>
        </pc:spChg>
        <pc:spChg chg="mod">
          <ac:chgData name="Marieke Drabbe" userId="b9b1a049-6b87-453c-9d4e-1b3ea0ffd634" providerId="ADAL" clId="{FCD33A28-5745-4FF0-88E1-85131CAE1CBB}" dt="2021-07-20T13:28:02.613" v="415" actId="208"/>
          <ac:spMkLst>
            <pc:docMk/>
            <pc:sldMk cId="2429038155" sldId="268"/>
            <ac:spMk id="7" creationId="{00000000-0000-0000-0000-000000000000}"/>
          </ac:spMkLst>
        </pc:spChg>
        <pc:spChg chg="mod">
          <ac:chgData name="Marieke Drabbe" userId="b9b1a049-6b87-453c-9d4e-1b3ea0ffd634" providerId="ADAL" clId="{FCD33A28-5745-4FF0-88E1-85131CAE1CBB}" dt="2021-07-20T13:25:00.130" v="119" actId="1076"/>
          <ac:spMkLst>
            <pc:docMk/>
            <pc:sldMk cId="2429038155" sldId="268"/>
            <ac:spMk id="11" creationId="{00000000-0000-0000-0000-000000000000}"/>
          </ac:spMkLst>
        </pc:spChg>
        <pc:picChg chg="del">
          <ac:chgData name="Marieke Drabbe" userId="b9b1a049-6b87-453c-9d4e-1b3ea0ffd634" providerId="ADAL" clId="{FCD33A28-5745-4FF0-88E1-85131CAE1CBB}" dt="2021-07-20T13:20:01.158" v="10" actId="478"/>
          <ac:picMkLst>
            <pc:docMk/>
            <pc:sldMk cId="2429038155" sldId="268"/>
            <ac:picMk id="9" creationId="{00000000-0000-0000-0000-000000000000}"/>
          </ac:picMkLst>
        </pc:picChg>
        <pc:picChg chg="add mod">
          <ac:chgData name="Marieke Drabbe" userId="b9b1a049-6b87-453c-9d4e-1b3ea0ffd634" providerId="ADAL" clId="{FCD33A28-5745-4FF0-88E1-85131CAE1CBB}" dt="2021-07-20T13:22:37.876" v="63"/>
          <ac:picMkLst>
            <pc:docMk/>
            <pc:sldMk cId="2429038155" sldId="268"/>
            <ac:picMk id="12" creationId="{569DCBA4-17FB-4A50-A604-4A8009B23AB4}"/>
          </ac:picMkLst>
        </pc:picChg>
        <pc:picChg chg="add mod">
          <ac:chgData name="Marieke Drabbe" userId="b9b1a049-6b87-453c-9d4e-1b3ea0ffd634" providerId="ADAL" clId="{FCD33A28-5745-4FF0-88E1-85131CAE1CBB}" dt="2021-07-20T13:23:22.722" v="77"/>
          <ac:picMkLst>
            <pc:docMk/>
            <pc:sldMk cId="2429038155" sldId="268"/>
            <ac:picMk id="13" creationId="{378CE15F-7C37-4080-8475-E75467CA643F}"/>
          </ac:picMkLst>
        </pc:picChg>
        <pc:picChg chg="mod">
          <ac:chgData name="Marieke Drabbe" userId="b9b1a049-6b87-453c-9d4e-1b3ea0ffd634" providerId="ADAL" clId="{FCD33A28-5745-4FF0-88E1-85131CAE1CBB}" dt="2021-07-20T13:22:43.849" v="66" actId="1076"/>
          <ac:picMkLst>
            <pc:docMk/>
            <pc:sldMk cId="2429038155" sldId="268"/>
            <ac:picMk id="40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22-7-2021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22-7-2021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22-7-2021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078155" y="6170391"/>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pic>
        <p:nvPicPr>
          <p:cNvPr id="13" name="Tijdelijke aanduiding voor inhoud 4">
            <a:extLst>
              <a:ext uri="{FF2B5EF4-FFF2-40B4-BE49-F238E27FC236}">
                <a16:creationId xmlns:a16="http://schemas.microsoft.com/office/drawing/2014/main" id="{FEBD0F8C-2EB0-40CF-9D1C-D105FA819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projectplan en reflectie.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dirty="0"/>
              <a:t>Leerdoelen bij dit IBS</a:t>
            </a:r>
          </a:p>
          <a:p>
            <a:pPr marL="342900" indent="-342900">
              <a:buFont typeface="+mj-lt"/>
              <a:buAutoNum type="arabicPeriod"/>
            </a:pPr>
            <a:r>
              <a:rPr lang="nl-NL" sz="1600" dirty="0"/>
              <a:t>Je kunt de basisbegrippen behorende bij het IBS uitleggen. </a:t>
            </a:r>
          </a:p>
          <a:p>
            <a:pPr marL="342900" indent="-342900">
              <a:buFont typeface="+mj-lt"/>
              <a:buAutoNum type="arabicPeriod"/>
            </a:pPr>
            <a:r>
              <a:rPr lang="nl-NL" sz="1600" dirty="0"/>
              <a:t>Je kunt een community met bijbehorende stakeholders in kaart brengen.</a:t>
            </a:r>
          </a:p>
          <a:p>
            <a:pPr marL="342900" indent="-342900">
              <a:buFont typeface="+mj-lt"/>
              <a:buAutoNum type="arabicPeriod"/>
            </a:pPr>
            <a:r>
              <a:rPr lang="nl-NL" sz="1600" dirty="0"/>
              <a:t>Je kunt een community analyseren op het gebied van actuele en urgente thema’s.</a:t>
            </a:r>
          </a:p>
          <a:p>
            <a:pPr marL="342900" indent="-342900">
              <a:buFont typeface="+mj-lt"/>
              <a:buAutoNum type="arabicPeriod"/>
            </a:pPr>
            <a:r>
              <a:rPr lang="nl-NL" sz="1600" dirty="0"/>
              <a:t>Je kunt een gesprek voeren met stakeholders van jouw community.</a:t>
            </a:r>
          </a:p>
          <a:p>
            <a:pPr marL="342900" indent="-342900">
              <a:buFont typeface="+mj-lt"/>
              <a:buAutoNum type="arabicPeriod"/>
            </a:pPr>
            <a:r>
              <a:rPr lang="nl-NL" sz="1600" dirty="0"/>
              <a:t>Je kunt de wensen van de community in kaart brengen.</a:t>
            </a:r>
          </a:p>
          <a:p>
            <a:pPr marL="342900" indent="-342900">
              <a:buFont typeface="+mj-lt"/>
              <a:buAutoNum type="arabicPeriod"/>
            </a:pPr>
            <a:r>
              <a:rPr lang="nl-NL" sz="1600" dirty="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3455485395"/>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Reflectie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Nr. 2</a:t>
                      </a:r>
                      <a:r>
                        <a:rPr lang="nl-NL" sz="1400" baseline="0" dirty="0"/>
                        <a:t>, 3, 5, 6</a:t>
                      </a:r>
                      <a:endParaRPr lang="nl-NL" sz="14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Nr. 4</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096854" y="6237708"/>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pic>
        <p:nvPicPr>
          <p:cNvPr id="15" name="Tijdelijke aanduiding voor inhoud 4">
            <a:extLst>
              <a:ext uri="{FF2B5EF4-FFF2-40B4-BE49-F238E27FC236}">
                <a16:creationId xmlns:a16="http://schemas.microsoft.com/office/drawing/2014/main" id="{05CD890E-4A9A-4091-BFB3-BD295FD7C6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sp>
        <p:nvSpPr>
          <p:cNvPr id="12" name="Rechthoek 11"/>
          <p:cNvSpPr/>
          <p:nvPr/>
        </p:nvSpPr>
        <p:spPr>
          <a:xfrm>
            <a:off x="10073773" y="6123543"/>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pic>
        <p:nvPicPr>
          <p:cNvPr id="13" name="Tijdelijke aanduiding voor inhoud 4">
            <a:extLst>
              <a:ext uri="{FF2B5EF4-FFF2-40B4-BE49-F238E27FC236}">
                <a16:creationId xmlns:a16="http://schemas.microsoft.com/office/drawing/2014/main" id="{8DAB7C6F-14E5-4AE8-895C-1017302567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0" name="Tekstvak 9">
            <a:extLst>
              <a:ext uri="{FF2B5EF4-FFF2-40B4-BE49-F238E27FC236}">
                <a16:creationId xmlns:a16="http://schemas.microsoft.com/office/drawing/2014/main" id="{72254EC7-225D-49D4-B63A-35BD8E371CFB}"/>
              </a:ext>
            </a:extLst>
          </p:cNvPr>
          <p:cNvSpPr txBox="1"/>
          <p:nvPr/>
        </p:nvSpPr>
        <p:spPr>
          <a:xfrm>
            <a:off x="6475597" y="1844689"/>
            <a:ext cx="4707193" cy="160043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solidFill>
                  <a:schemeClr val="tx1"/>
                </a:solidFill>
              </a:rPr>
              <a:t>ADL rollen</a:t>
            </a:r>
          </a:p>
          <a:p>
            <a:pPr>
              <a:defRPr/>
            </a:pPr>
            <a:r>
              <a:rPr lang="nl-NL" sz="1600" dirty="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Empathische verbinder</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Netwerkende co-</a:t>
            </a:r>
            <a:r>
              <a:rPr lang="nl-NL" sz="1600" dirty="0" err="1">
                <a:solidFill>
                  <a:schemeClr val="tx1"/>
                </a:solidFill>
                <a:latin typeface="Calibri" panose="020F0502020204030204" pitchFamily="34" charset="0"/>
              </a:rPr>
              <a:t>creator</a:t>
            </a:r>
            <a:endParaRPr lang="nl-NL" sz="1600" dirty="0">
              <a:solidFill>
                <a:schemeClr val="tx1"/>
              </a:solidFill>
              <a:latin typeface="Calibri" panose="020F0502020204030204" pitchFamily="34" charset="0"/>
            </a:endParaRPr>
          </a:p>
        </p:txBody>
      </p:sp>
      <p:sp>
        <p:nvSpPr>
          <p:cNvPr id="15" name="Tekstvak 14">
            <a:extLst>
              <a:ext uri="{FF2B5EF4-FFF2-40B4-BE49-F238E27FC236}">
                <a16:creationId xmlns:a16="http://schemas.microsoft.com/office/drawing/2014/main" id="{497C5845-71BB-4376-9A98-699F9898F357}"/>
              </a:ext>
            </a:extLst>
          </p:cNvPr>
          <p:cNvSpPr txBox="1"/>
          <p:nvPr/>
        </p:nvSpPr>
        <p:spPr>
          <a:xfrm>
            <a:off x="6475597" y="3745888"/>
            <a:ext cx="4707193" cy="209288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err="1">
                <a:solidFill>
                  <a:schemeClr val="tx1"/>
                </a:solidFill>
              </a:rPr>
              <a:t>SDG’s</a:t>
            </a:r>
            <a:r>
              <a:rPr lang="nl-NL" b="1" dirty="0">
                <a:solidFill>
                  <a:schemeClr val="tx1"/>
                </a:solidFill>
              </a:rPr>
              <a:t> </a:t>
            </a:r>
          </a:p>
          <a:p>
            <a:pPr>
              <a:defRPr/>
            </a:pPr>
            <a:r>
              <a:rPr lang="nl-NL" sz="1600" dirty="0">
                <a:solidFill>
                  <a:schemeClr val="tx1"/>
                </a:solidFill>
                <a:latin typeface="Calibri" panose="020F0502020204030204" pitchFamily="34" charset="0"/>
              </a:rPr>
              <a:t>De </a:t>
            </a:r>
            <a:r>
              <a:rPr lang="nl-NL" sz="1600" dirty="0" err="1">
                <a:solidFill>
                  <a:schemeClr val="tx1"/>
                </a:solidFill>
                <a:latin typeface="Calibri" panose="020F0502020204030204" pitchFamily="34" charset="0"/>
              </a:rPr>
              <a:t>sustainable</a:t>
            </a:r>
            <a:r>
              <a:rPr lang="nl-NL" sz="1600" dirty="0">
                <a:solidFill>
                  <a:schemeClr val="tx1"/>
                </a:solidFill>
                <a:latin typeface="Calibri" panose="020F0502020204030204" pitchFamily="34" charset="0"/>
              </a:rPr>
              <a:t> development goals komen in de opleiding Stad en mens sterk terug. De thema’s binnen dit IBS sluiten aan bij de volgende </a:t>
            </a:r>
            <a:r>
              <a:rPr lang="nl-NL" sz="1600" dirty="0" err="1">
                <a:solidFill>
                  <a:schemeClr val="tx1"/>
                </a:solidFill>
                <a:latin typeface="Calibri" panose="020F0502020204030204" pitchFamily="34" charset="0"/>
              </a:rPr>
              <a:t>SDG’s</a:t>
            </a:r>
            <a:r>
              <a:rPr lang="nl-NL" sz="1600" dirty="0">
                <a:solidFill>
                  <a:schemeClr val="tx1"/>
                </a:solidFill>
                <a:latin typeface="Calibri" panose="020F0502020204030204" pitchFamily="34" charset="0"/>
              </a:rPr>
              <a:t>: </a:t>
            </a:r>
          </a:p>
          <a:p>
            <a:pPr>
              <a:defRPr/>
            </a:pPr>
            <a:r>
              <a:rPr lang="nl-NL" sz="1600" dirty="0">
                <a:solidFill>
                  <a:schemeClr val="tx1"/>
                </a:solidFill>
                <a:latin typeface="Calibri" panose="020F0502020204030204" pitchFamily="34" charset="0"/>
              </a:rPr>
              <a:t>4. Kwaliteitsonderwijs</a:t>
            </a:r>
          </a:p>
          <a:p>
            <a:pPr>
              <a:defRPr/>
            </a:pPr>
            <a:r>
              <a:rPr lang="nl-NL" sz="1600" dirty="0">
                <a:solidFill>
                  <a:schemeClr val="tx1"/>
                </a:solidFill>
                <a:latin typeface="Calibri" panose="020F0502020204030204" pitchFamily="34" charset="0"/>
              </a:rPr>
              <a:t>10. Ongelijkheid verminderen</a:t>
            </a:r>
          </a:p>
          <a:p>
            <a:pPr>
              <a:defRPr/>
            </a:pPr>
            <a:r>
              <a:rPr lang="nl-NL" sz="1600" dirty="0">
                <a:solidFill>
                  <a:schemeClr val="tx1"/>
                </a:solidFill>
                <a:latin typeface="Calibri" panose="020F0502020204030204" pitchFamily="34" charset="0"/>
              </a:rPr>
              <a:t>11. Duurzame steden en gemeenschappen</a:t>
            </a:r>
          </a:p>
          <a:p>
            <a:pPr>
              <a:defRPr/>
            </a:pPr>
            <a:r>
              <a:rPr lang="nl-NL" sz="1600" dirty="0">
                <a:solidFill>
                  <a:schemeClr val="tx1"/>
                </a:solidFill>
                <a:latin typeface="Calibri" panose="020F0502020204030204" pitchFamily="34" charset="0"/>
              </a:rPr>
              <a:t>16. Vrede, justitie en sterke publieke diensten</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2254" y="4811139"/>
            <a:ext cx="1398584" cy="1734679"/>
          </a:xfrm>
          <a:prstGeom prst="rect">
            <a:avLst/>
          </a:prstGeom>
        </p:spPr>
      </p:pic>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283745"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5781964" y="1917580"/>
            <a:ext cx="6210817"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a:spcBef>
                <a:spcPts val="0"/>
              </a:spcBef>
              <a:buNone/>
            </a:pPr>
            <a:r>
              <a:rPr lang="nl-NL" sz="1600" dirty="0">
                <a:latin typeface="+mn-lt"/>
              </a:rPr>
              <a:t>1.1 Je kunt de aangeboden begrippen voor ‘Vrijetijd’ uitleggen en toepassen.</a:t>
            </a:r>
          </a:p>
          <a:p>
            <a:pPr>
              <a:spcBef>
                <a:spcPts val="0"/>
              </a:spcBef>
              <a:buNone/>
            </a:pPr>
            <a:r>
              <a:rPr lang="nl-NL" sz="1600" dirty="0">
                <a:latin typeface="+mn-lt"/>
              </a:rPr>
              <a:t>1.2 Je kunt de aangeboden begrippen voor ‘projectmanagement’ uitleggen en toepassen.</a:t>
            </a:r>
          </a:p>
          <a:p>
            <a:pPr>
              <a:spcBef>
                <a:spcPts val="0"/>
              </a:spcBef>
              <a:buNone/>
            </a:pPr>
            <a:r>
              <a:rPr lang="nl-NL" sz="1600" dirty="0">
                <a:latin typeface="+mn-lt"/>
              </a:rPr>
              <a:t>1.3 Je kunt de aangeboden begrippen voor ‘research’ uitleggen en toepassen.</a:t>
            </a:r>
          </a:p>
          <a:p>
            <a:pPr>
              <a:spcBef>
                <a:spcPts val="0"/>
              </a:spcBef>
              <a:buNone/>
            </a:pPr>
            <a:r>
              <a:rPr lang="nl-NL" sz="1600" dirty="0">
                <a:latin typeface="+mn-lt"/>
              </a:rPr>
              <a:t>1.4 Je kunt de aangeboden begrippen voor ‘communicatie’ uitleggen en toepassen.</a:t>
            </a:r>
          </a:p>
          <a:p>
            <a:pPr>
              <a:spcBef>
                <a:spcPts val="0"/>
              </a:spcBef>
              <a:buNone/>
            </a:pPr>
            <a:r>
              <a:rPr lang="nl-NL" sz="1600" dirty="0">
                <a:latin typeface="+mn-lt"/>
              </a:rPr>
              <a:t>1.5 Je kunt de aangeboden begrippen voor ‘groepsdynamica uitleggen en toepassen.</a:t>
            </a:r>
          </a:p>
          <a:p>
            <a:pPr>
              <a:spcBef>
                <a:spcPts val="0"/>
              </a:spcBef>
              <a:buNone/>
            </a:pPr>
            <a:r>
              <a:rPr lang="nl-NL" sz="1600" dirty="0">
                <a:latin typeface="+mn-lt"/>
              </a:rPr>
              <a:t>1.6 Je kunt de aangeboden begrippen voor ‘gedragsbeïnvloeding’ uitleggen en toepassen.</a:t>
            </a:r>
          </a:p>
        </p:txBody>
      </p:sp>
      <p:sp>
        <p:nvSpPr>
          <p:cNvPr id="13" name="Rechthoek 12"/>
          <p:cNvSpPr/>
          <p:nvPr/>
        </p:nvSpPr>
        <p:spPr>
          <a:xfrm>
            <a:off x="10019546" y="6176486"/>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pic>
        <p:nvPicPr>
          <p:cNvPr id="15" name="Tijdelijke aanduiding voor inhoud 4">
            <a:extLst>
              <a:ext uri="{FF2B5EF4-FFF2-40B4-BE49-F238E27FC236}">
                <a16:creationId xmlns:a16="http://schemas.microsoft.com/office/drawing/2014/main" id="{529FA36F-36A3-4CDA-B5BD-5A603EE80F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5 en 6 getoetst. Bij deze leerdoelen horen verschillende succescriteria. </a:t>
            </a:r>
          </a:p>
        </p:txBody>
      </p:sp>
      <p:sp>
        <p:nvSpPr>
          <p:cNvPr id="9" name="Tekstvak 8"/>
          <p:cNvSpPr txBox="1"/>
          <p:nvPr/>
        </p:nvSpPr>
        <p:spPr>
          <a:xfrm>
            <a:off x="968811" y="2706474"/>
            <a:ext cx="4820886"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benoemen wie jouw stakeholders zijn.</a:t>
            </a:r>
          </a:p>
          <a:p>
            <a:pPr>
              <a:spcBef>
                <a:spcPts val="0"/>
              </a:spcBef>
            </a:pPr>
            <a:r>
              <a:rPr lang="nl-NL" sz="1400" b="0" dirty="0">
                <a:solidFill>
                  <a:schemeClr val="tx1"/>
                </a:solidFill>
              </a:rPr>
              <a:t>2.2 Je kunt een krachtenveldanalyse maken.</a:t>
            </a:r>
          </a:p>
          <a:p>
            <a:pPr>
              <a:spcBef>
                <a:spcPts val="0"/>
              </a:spcBef>
            </a:pPr>
            <a:r>
              <a:rPr lang="nl-NL" sz="1400" b="0" dirty="0">
                <a:solidFill>
                  <a:schemeClr val="tx1"/>
                </a:solidFill>
              </a:rPr>
              <a:t>2.3 Je kunt een overzicht van de doelgroepen in jouw toegewezen gebied maken. </a:t>
            </a:r>
          </a:p>
          <a:p>
            <a:pPr>
              <a:spcBef>
                <a:spcPts val="0"/>
              </a:spcBef>
            </a:pPr>
            <a:r>
              <a:rPr lang="nl-NL" sz="1400" b="0" dirty="0">
                <a:solidFill>
                  <a:schemeClr val="tx1"/>
                </a:solidFill>
              </a:rPr>
              <a:t>2.4 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0032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3</a:t>
            </a:r>
          </a:p>
          <a:p>
            <a:pPr>
              <a:spcBef>
                <a:spcPts val="0"/>
              </a:spcBef>
              <a:spcAft>
                <a:spcPts val="0"/>
              </a:spcAft>
              <a:buNone/>
            </a:pPr>
            <a:r>
              <a:rPr lang="nl-NL" sz="1400" dirty="0"/>
              <a:t>3.1 Je kunt doormiddel van desk research actuele en urgente thema’s voor jouw community aantonen.</a:t>
            </a:r>
          </a:p>
          <a:p>
            <a:pPr>
              <a:spcBef>
                <a:spcPts val="0"/>
              </a:spcBef>
              <a:spcAft>
                <a:spcPts val="0"/>
              </a:spcAft>
              <a:buNone/>
            </a:pPr>
            <a:r>
              <a:rPr lang="nl-NL" sz="1400" dirty="0"/>
              <a:t>3.2 Je kunt de thema’s koppelen aan de stakeholders in jouw community.</a:t>
            </a:r>
          </a:p>
        </p:txBody>
      </p:sp>
      <p:sp>
        <p:nvSpPr>
          <p:cNvPr id="13" name="Rechthoek 12"/>
          <p:cNvSpPr/>
          <p:nvPr/>
        </p:nvSpPr>
        <p:spPr>
          <a:xfrm>
            <a:off x="10019546" y="6173721"/>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838200" y="161560"/>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sp>
        <p:nvSpPr>
          <p:cNvPr id="12" name="Tekstvak 11"/>
          <p:cNvSpPr txBox="1">
            <a:spLocks noChangeArrowheads="1"/>
          </p:cNvSpPr>
          <p:nvPr/>
        </p:nvSpPr>
        <p:spPr bwMode="auto">
          <a:xfrm>
            <a:off x="6657289" y="1487123"/>
            <a:ext cx="4955384" cy="22775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5</a:t>
            </a:r>
          </a:p>
          <a:p>
            <a:pPr>
              <a:spcBef>
                <a:spcPts val="0"/>
              </a:spcBef>
              <a:spcAft>
                <a:spcPts val="0"/>
              </a:spcAft>
              <a:buNone/>
            </a:pPr>
            <a:r>
              <a:rPr lang="nl-NL" sz="1400" dirty="0"/>
              <a:t>5.1 Je kunt uit verzamelde gegevens (bijeenkomst) wensen voor jouw stakeholders concluderen.</a:t>
            </a:r>
          </a:p>
          <a:p>
            <a:pPr>
              <a:spcBef>
                <a:spcPts val="0"/>
              </a:spcBef>
              <a:spcAft>
                <a:spcPts val="0"/>
              </a:spcAft>
              <a:buNone/>
            </a:pPr>
            <a:r>
              <a:rPr lang="nl-NL" sz="1400" dirty="0"/>
              <a:t>5.2 Je kunt de huidige situatie voor jouw community in kaart brengen.</a:t>
            </a:r>
          </a:p>
          <a:p>
            <a:pPr>
              <a:spcBef>
                <a:spcPts val="0"/>
              </a:spcBef>
              <a:spcAft>
                <a:spcPts val="0"/>
              </a:spcAft>
              <a:buNone/>
            </a:pPr>
            <a:r>
              <a:rPr lang="nl-NL" sz="1400" dirty="0"/>
              <a:t>5.3 Je kunt de gewenste situatie voor jouw community in kaart brengen.</a:t>
            </a:r>
          </a:p>
          <a:p>
            <a:pPr>
              <a:spcBef>
                <a:spcPts val="0"/>
              </a:spcBef>
              <a:spcAft>
                <a:spcPts val="0"/>
              </a:spcAft>
              <a:buNone/>
            </a:pPr>
            <a:r>
              <a:rPr lang="nl-NL" sz="1400" dirty="0"/>
              <a:t>5.4 Je kunt op basis van opgehaalde informatie prioriteiten bepalen aan de belangen en behoeften.</a:t>
            </a:r>
          </a:p>
          <a:p>
            <a:pPr>
              <a:spcBef>
                <a:spcPts val="0"/>
              </a:spcBef>
              <a:spcAft>
                <a:spcPts val="0"/>
              </a:spcAft>
              <a:buNone/>
            </a:pPr>
            <a:r>
              <a:rPr lang="nl-NL" sz="1400" dirty="0"/>
              <a:t>5.5 Je kunt de opgehaalde informatie verwerken.</a:t>
            </a:r>
          </a:p>
        </p:txBody>
      </p:sp>
      <p:sp>
        <p:nvSpPr>
          <p:cNvPr id="14" name="Tekstvak 13"/>
          <p:cNvSpPr txBox="1">
            <a:spLocks noChangeArrowheads="1"/>
          </p:cNvSpPr>
          <p:nvPr/>
        </p:nvSpPr>
        <p:spPr bwMode="auto">
          <a:xfrm>
            <a:off x="6657289" y="4034850"/>
            <a:ext cx="4955384"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6</a:t>
            </a:r>
          </a:p>
          <a:p>
            <a:pPr>
              <a:spcBef>
                <a:spcPts val="0"/>
              </a:spcBef>
              <a:spcAft>
                <a:spcPts val="0"/>
              </a:spcAft>
              <a:buNone/>
            </a:pPr>
            <a:r>
              <a:rPr lang="nl-NL" sz="1400" dirty="0"/>
              <a:t>6.1 Je kunt op basis van verzamelde informatie over jouw community een passende manier bepalen om hen te bereiken.</a:t>
            </a:r>
          </a:p>
          <a:p>
            <a:pPr>
              <a:spcBef>
                <a:spcPts val="0"/>
              </a:spcBef>
              <a:spcAft>
                <a:spcPts val="0"/>
              </a:spcAft>
              <a:buNone/>
            </a:pPr>
            <a:r>
              <a:rPr lang="nl-NL" sz="1400" dirty="0"/>
              <a:t>6.2 Je kunt een projectplanning met deadlines maken.</a:t>
            </a:r>
          </a:p>
          <a:p>
            <a:pPr>
              <a:spcBef>
                <a:spcPts val="0"/>
              </a:spcBef>
              <a:spcAft>
                <a:spcPts val="0"/>
              </a:spcAft>
              <a:buNone/>
            </a:pPr>
            <a:r>
              <a:rPr lang="nl-NL" sz="1400" dirty="0"/>
              <a:t>6.3 Je kunt een projectplan schrijven.</a:t>
            </a:r>
          </a:p>
          <a:p>
            <a:pPr>
              <a:spcBef>
                <a:spcPts val="0"/>
              </a:spcBef>
              <a:spcAft>
                <a:spcPts val="0"/>
              </a:spcAft>
              <a:buNone/>
            </a:pPr>
            <a:r>
              <a:rPr lang="nl-NL" sz="1400" dirty="0"/>
              <a:t>6.4 Je kunt een draaiboek voor de bijeenkomst opstellen.</a:t>
            </a:r>
          </a:p>
          <a:p>
            <a:pPr>
              <a:spcBef>
                <a:spcPts val="0"/>
              </a:spcBef>
              <a:spcAft>
                <a:spcPts val="0"/>
              </a:spcAft>
              <a:buNone/>
            </a:pPr>
            <a:r>
              <a:rPr lang="nl-NL" sz="1400" dirty="0"/>
              <a:t>6.5 Je kunt een gepaste, digitale uitnodiging maken.</a:t>
            </a:r>
          </a:p>
        </p:txBody>
      </p:sp>
      <p:pic>
        <p:nvPicPr>
          <p:cNvPr id="15" name="Tijdelijke aanduiding voor inhoud 4">
            <a:extLst>
              <a:ext uri="{FF2B5EF4-FFF2-40B4-BE49-F238E27FC236}">
                <a16:creationId xmlns:a16="http://schemas.microsoft.com/office/drawing/2014/main" id="{3311F807-0A76-44DE-9CEF-693B11736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019546" y="6157653"/>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1433" y="2846625"/>
            <a:ext cx="1164750" cy="1164750"/>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433186" y="4232273"/>
            <a:ext cx="3844413" cy="160043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569DCBA4-17FB-4A50-A604-4A8009B23AB4}"/>
              </a:ext>
            </a:extLst>
          </p:cNvPr>
          <p:cNvPicPr>
            <a:picLocks noChangeAspect="1"/>
          </p:cNvPicPr>
          <p:nvPr/>
        </p:nvPicPr>
        <p:blipFill>
          <a:blip r:embed="rId3"/>
          <a:stretch>
            <a:fillRect/>
          </a:stretch>
        </p:blipFill>
        <p:spPr>
          <a:xfrm>
            <a:off x="472888" y="53840"/>
            <a:ext cx="6619875" cy="6553200"/>
          </a:xfrm>
          <a:prstGeom prst="rect">
            <a:avLst/>
          </a:prstGeom>
        </p:spPr>
      </p:pic>
      <p:pic>
        <p:nvPicPr>
          <p:cNvPr id="13" name="Tijdelijke aanduiding voor inhoud 4">
            <a:extLst>
              <a:ext uri="{FF2B5EF4-FFF2-40B4-BE49-F238E27FC236}">
                <a16:creationId xmlns:a16="http://schemas.microsoft.com/office/drawing/2014/main" id="{378CE15F-7C37-4080-8475-E75467CA64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Reflectie</a:t>
            </a:r>
          </a:p>
          <a:p>
            <a:pPr>
              <a:spcBef>
                <a:spcPct val="0"/>
              </a:spcBef>
              <a:buNone/>
            </a:pPr>
            <a:r>
              <a:rPr lang="nl-NL" altLang="nl-NL" sz="1600" dirty="0">
                <a:latin typeface="+mn-lt"/>
              </a:rPr>
              <a:t>Gedurende de periode focus je op je eigen leerdoel met betrekking op communicatie. Je reflecteert op je eigen ontwikkeling aan het einde van de periode. Met deze reflectie wordt leerdoel 4 getoetst. </a:t>
            </a:r>
          </a:p>
        </p:txBody>
      </p:sp>
      <p:sp>
        <p:nvSpPr>
          <p:cNvPr id="11" name="Rechthoek 10"/>
          <p:cNvSpPr/>
          <p:nvPr/>
        </p:nvSpPr>
        <p:spPr>
          <a:xfrm>
            <a:off x="10019546" y="6237708"/>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IBS-SEM-DCV-V42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3" name="Titel 1"/>
          <p:cNvSpPr>
            <a:spLocks noGrp="1"/>
          </p:cNvSpPr>
          <p:nvPr>
            <p:ph type="title"/>
          </p:nvPr>
        </p:nvSpPr>
        <p:spPr>
          <a:xfrm>
            <a:off x="838200" y="389411"/>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Vrijetijd</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dirty="0">
                <a:latin typeface="+mn-lt"/>
              </a:rPr>
              <a:t>Succescriteria</a:t>
            </a:r>
          </a:p>
          <a:p>
            <a:pPr>
              <a:buFont typeface="Arial" panose="020B0604020202020204" pitchFamily="34" charset="0"/>
              <a:buNone/>
            </a:pPr>
            <a:r>
              <a:rPr lang="nl-NL" sz="1600" dirty="0">
                <a:latin typeface="+mn-lt"/>
              </a:rPr>
              <a:t>Leerdoel 4</a:t>
            </a:r>
          </a:p>
          <a:p>
            <a:pPr marL="0" indent="0">
              <a:lnSpc>
                <a:spcPct val="100000"/>
              </a:lnSpc>
              <a:spcBef>
                <a:spcPts val="0"/>
              </a:spcBef>
              <a:spcAft>
                <a:spcPts val="0"/>
              </a:spcAft>
              <a:buNone/>
            </a:pPr>
            <a:r>
              <a:rPr lang="nl-NL" sz="1600" dirty="0">
                <a:latin typeface="+mn-lt"/>
              </a:rPr>
              <a:t>4.1 Je kunt een persoonlijk leerdoel formuleren. </a:t>
            </a:r>
          </a:p>
          <a:p>
            <a:pPr marL="0" indent="0">
              <a:lnSpc>
                <a:spcPct val="100000"/>
              </a:lnSpc>
              <a:spcBef>
                <a:spcPts val="0"/>
              </a:spcBef>
              <a:spcAft>
                <a:spcPts val="0"/>
              </a:spcAft>
              <a:buNone/>
            </a:pPr>
            <a:r>
              <a:rPr lang="nl-NL" sz="1600" dirty="0">
                <a:latin typeface="+mn-lt"/>
              </a:rPr>
              <a:t>4.2 Je kunt in je communicatie gebruik maken van luisteren, samenvatten en doorvragen. </a:t>
            </a:r>
          </a:p>
          <a:p>
            <a:pPr marL="0" indent="0">
              <a:lnSpc>
                <a:spcPct val="100000"/>
              </a:lnSpc>
              <a:spcBef>
                <a:spcPts val="0"/>
              </a:spcBef>
              <a:spcAft>
                <a:spcPts val="0"/>
              </a:spcAft>
              <a:buNone/>
            </a:pPr>
            <a:r>
              <a:rPr lang="nl-NL" sz="1600" dirty="0">
                <a:latin typeface="+mn-lt"/>
              </a:rPr>
              <a:t>4.3 Je kunt hoofd- en bijzaken onderscheiden. </a:t>
            </a:r>
          </a:p>
          <a:p>
            <a:pPr marL="0" indent="0">
              <a:lnSpc>
                <a:spcPct val="100000"/>
              </a:lnSpc>
              <a:spcBef>
                <a:spcPts val="0"/>
              </a:spcBef>
              <a:spcAft>
                <a:spcPts val="0"/>
              </a:spcAft>
              <a:buNone/>
            </a:pPr>
            <a:r>
              <a:rPr lang="nl-NL" sz="1600" dirty="0">
                <a:latin typeface="+mn-lt"/>
              </a:rPr>
              <a:t>4.4 Je kunt toegepaste gesprekstechnieken theoretisch onderbouwen. </a:t>
            </a:r>
          </a:p>
          <a:p>
            <a:pPr marL="0" indent="0">
              <a:lnSpc>
                <a:spcPct val="100000"/>
              </a:lnSpc>
              <a:spcBef>
                <a:spcPts val="0"/>
              </a:spcBef>
              <a:spcAft>
                <a:spcPts val="0"/>
              </a:spcAft>
              <a:buNone/>
            </a:pPr>
            <a:r>
              <a:rPr lang="nl-NL" sz="1600" dirty="0">
                <a:latin typeface="+mn-lt"/>
              </a:rPr>
              <a:t>4.5 Je kunt enthousiasmeren en motiveren. </a:t>
            </a:r>
          </a:p>
          <a:p>
            <a:pPr marL="0" indent="0">
              <a:lnSpc>
                <a:spcPct val="100000"/>
              </a:lnSpc>
              <a:spcBef>
                <a:spcPts val="0"/>
              </a:spcBef>
              <a:spcAft>
                <a:spcPts val="0"/>
              </a:spcAft>
              <a:buNone/>
            </a:pPr>
            <a:r>
              <a:rPr lang="nl-NL" sz="1600" dirty="0">
                <a:latin typeface="+mn-lt"/>
              </a:rPr>
              <a:t>4.6 Je kunt reflecteren volgens de STARR-methode.</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1A02C158-03B7-454B-B2C2-B3AC7A8364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768246-588D-4B14-9C53-4BD4BCD2CE6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F329DE2-96E9-4FCF-8D52-C1D332BF0A54}">
  <ds:schemaRefs>
    <ds:schemaRef ds:uri="http://schemas.microsoft.com/sharepoint/v3/contenttype/forms"/>
  </ds:schemaRefs>
</ds:datastoreItem>
</file>

<file path=customXml/itemProps3.xml><?xml version="1.0" encoding="utf-8"?>
<ds:datastoreItem xmlns:ds="http://schemas.openxmlformats.org/officeDocument/2006/customXml" ds:itemID="{FAC5E178-DE29-427B-B546-FFACD5E671F9}"/>
</file>

<file path=docProps/app.xml><?xml version="1.0" encoding="utf-8"?>
<Properties xmlns="http://schemas.openxmlformats.org/officeDocument/2006/extended-properties" xmlns:vt="http://schemas.openxmlformats.org/officeDocument/2006/docPropsVTypes">
  <TotalTime>9</TotalTime>
  <Words>1039</Words>
  <Application>Microsoft Office PowerPoint</Application>
  <PresentationFormat>Breedbeeld</PresentationFormat>
  <Paragraphs>123</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De community verbonden Specialisatie Vrijetijd</vt:lpstr>
      <vt:lpstr>IBS De community verbonden Specialisatie Vrijetijd</vt:lpstr>
      <vt:lpstr>IBS De community verbonden Specialisatie Vrijetijd</vt:lpstr>
      <vt:lpstr>IBS De community verbonden Specialisatie Vrijetijd</vt:lpstr>
      <vt:lpstr>IBS De community verbonden Specialisatie Vrijetijd</vt:lpstr>
      <vt:lpstr>PowerPoint-presentatie</vt:lpstr>
      <vt:lpstr>IBS De community verbonden Specialisatie Vrijetijd</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2021-07-22T12:59:37Z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